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4" r:id="rId4"/>
    <p:sldId id="262" r:id="rId5"/>
    <p:sldId id="263" r:id="rId6"/>
    <p:sldId id="258" r:id="rId7"/>
    <p:sldId id="259" r:id="rId8"/>
    <p:sldId id="260" r:id="rId9"/>
    <p:sldId id="261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4A08EE07-FAD5-4AB6-8E23-ABE3FE66D3D1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4673217-5552-4976-B87D-8E9DE898B0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День Конституции Российской Федерации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>
                <a:solidFill>
                  <a:srgbClr val="002060"/>
                </a:solidFill>
              </a:rPr>
              <a:t>Подготовила воспитатель 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первой </a:t>
            </a:r>
            <a:r>
              <a:rPr lang="ru-RU" sz="1800" dirty="0">
                <a:solidFill>
                  <a:srgbClr val="002060"/>
                </a:solidFill>
              </a:rPr>
              <a:t>к</a:t>
            </a:r>
            <a:r>
              <a:rPr lang="ru-RU" sz="1800" dirty="0" smtClean="0">
                <a:solidFill>
                  <a:srgbClr val="002060"/>
                </a:solidFill>
              </a:rPr>
              <a:t>валификационной категории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</a:rPr>
              <a:t>Зароченцева</a:t>
            </a:r>
            <a:r>
              <a:rPr lang="ru-RU" sz="2400" b="1" i="1" dirty="0" smtClean="0">
                <a:solidFill>
                  <a:srgbClr val="002060"/>
                </a:solidFill>
              </a:rPr>
              <a:t> Ирина Дмитриевна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ртинки по запросу конституция россии в картинках для детей д\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53136"/>
            <a:ext cx="3059385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322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раво на образова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4" y="188640"/>
            <a:ext cx="8360221" cy="6336704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926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раво на медицинское обслуживание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95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раво на семью картин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568952" cy="6192688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785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онституция россии в картинках для детей д\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6696744" cy="454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Картинки по запросу конституция россии в картинках для детей д\с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89"/>
            <a:ext cx="3288665" cy="2338705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2241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и по запросу конституция россии в картинках для детей д\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160240" cy="1224136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308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ama-deti-biznes.ru/wp-content/uploads/2014/11/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-33883" y="116632"/>
            <a:ext cx="9144000" cy="6741368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:p14="http://schemas.microsoft.com/office/powerpoint/2010/main" val="38740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ive4fun.ru/data/jokes/643095/56f36161cea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819"/>
          </a:xfrm>
          <a:prstGeom prst="roundRect">
            <a:avLst>
              <a:gd name="adj" fmla="val 11111"/>
            </a:avLst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34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Картинки по запросу конституция россии в картинках для детей д\с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61431"/>
            <a:ext cx="5184576" cy="3312368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184" y="1304764"/>
            <a:ext cx="324036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20125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324036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77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онституция россии в картинках для детей д\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31"/>
            <a:ext cx="4104456" cy="3528392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Картинки по запросу конституция россии в картинках для детей д\с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377" y="24382"/>
            <a:ext cx="3096344" cy="3692649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Картинки по запросу флаг рф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5400600" cy="3600400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0659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ортрет путина в кабине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848872" cy="6237312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3266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свидетельство о рождени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447"/>
            <a:ext cx="3333750" cy="45434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Картинки по запросу право на гражданств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00808"/>
            <a:ext cx="432048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98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208912" cy="6408712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52168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право на жилищ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7519"/>
            <a:ext cx="8377748" cy="6336704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8261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106</TotalTime>
  <Words>12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NewsPrint</vt:lpstr>
      <vt:lpstr>День Конституции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</dc:title>
  <dc:creator>Дмитрий</dc:creator>
  <cp:lastModifiedBy>Космический Джем</cp:lastModifiedBy>
  <cp:revision>10</cp:revision>
  <dcterms:created xsi:type="dcterms:W3CDTF">2019-12-02T15:47:20Z</dcterms:created>
  <dcterms:modified xsi:type="dcterms:W3CDTF">2019-12-07T10:35:32Z</dcterms:modified>
</cp:coreProperties>
</file>