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1" r:id="rId13"/>
    <p:sldId id="270" r:id="rId14"/>
    <p:sldId id="268" r:id="rId15"/>
    <p:sldId id="269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8B2DD-0372-4A7A-9D38-5DF14FED12F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910E6-5838-466A-8ADC-DB090BBD4D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910E6-5838-466A-8ADC-DB090BBD4DB5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www.tripzaza.com/excursions/%D0%92%D0%B5%D0%BB%D0%B8%D0%BA%D0%BE%D0%B1%D1%80%D0%B8%D1%82%D0%B0%D0%BD%D0%B8%D1%8F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Англия</a:t>
            </a:r>
            <a:endParaRPr lang="ru-RU" dirty="0"/>
          </a:p>
        </p:txBody>
      </p:sp>
      <p:pic>
        <p:nvPicPr>
          <p:cNvPr id="15362" name="Picture 2" descr="https://ae01.alicdn.com/kf/HTB1R0a1MVXXXXcXXFXXq6xXFXXXY/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88840"/>
            <a:ext cx="5436220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Замок </a:t>
            </a:r>
            <a:r>
              <a:rPr lang="ru-RU" sz="2700" dirty="0" smtClean="0">
                <a:solidFill>
                  <a:srgbClr val="FF0000"/>
                </a:solidFill>
              </a:rPr>
              <a:t>Лидс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Озеро перед средневековым замком </a:t>
            </a:r>
            <a:r>
              <a:rPr lang="ru-RU" sz="2000" dirty="0" err="1" smtClean="0"/>
              <a:t>ЛидсСвоими</a:t>
            </a:r>
            <a:r>
              <a:rPr lang="ru-RU" sz="2000" dirty="0" smtClean="0"/>
              <a:t> глазами увидеть красивейшую средневековую постройку, находящуюся на озерных островах у реки Лен, должен каждый турист. В свое время она была использована в качестве резиденции королевской семьи. Тут находятся спальни Арагонской Екатерины и леди </a:t>
            </a:r>
            <a:r>
              <a:rPr lang="ru-RU" sz="2000" dirty="0" err="1" smtClean="0"/>
              <a:t>Бейли</a:t>
            </a:r>
            <a:r>
              <a:rPr lang="ru-RU" sz="2000" dirty="0" smtClean="0"/>
              <a:t>, банкетный зал короля Генриха Восьмого и библиотека мастера </a:t>
            </a:r>
            <a:r>
              <a:rPr lang="ru-RU" sz="2000" dirty="0" err="1" smtClean="0"/>
              <a:t>Будена</a:t>
            </a:r>
            <a:r>
              <a:rPr lang="ru-RU" sz="2000" dirty="0" smtClean="0"/>
              <a:t>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6868" name="Picture 4" descr="Замок Лидс - достопримечательности Анг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92896"/>
            <a:ext cx="7738857" cy="3745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Гайд-парк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Гайд-парк с высоты птичьего </a:t>
            </a:r>
            <a:r>
              <a:rPr lang="ru-RU" sz="2000" dirty="0" err="1" smtClean="0"/>
              <a:t>полётаНемногие</a:t>
            </a:r>
            <a:r>
              <a:rPr lang="ru-RU" sz="2000" dirty="0" smtClean="0"/>
              <a:t> интересные места в Англии столь богаты достопримечательностями, как королевский Гайд-парк. Тут располагается знаменитый уголок Ораторов, кладбище животных, мемориал в честь принцессы Дианы, Музей Веллингтона, статуя Ахилла – перечислять можно еще долго. На территории парка регулярно проводятся народные гуляния, масштабные празднества и политические митинги;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62" name="Picture 2" descr="Гайд-парк - достопримечательности Анг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492896"/>
            <a:ext cx="6264696" cy="416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Вал </a:t>
            </a:r>
            <a:r>
              <a:rPr lang="ru-RU" sz="3100" dirty="0" err="1" smtClean="0">
                <a:solidFill>
                  <a:srgbClr val="FF0000"/>
                </a:solidFill>
              </a:rPr>
              <a:t>Адриана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Длина этой исторической достопримечательности Англии составляет 117 км. Она возводилась в 122-128 годах римлянами для защиты от набегов </a:t>
            </a:r>
            <a:r>
              <a:rPr lang="ru-RU" sz="2000" dirty="0" err="1" smtClean="0"/>
              <a:t>бригантов</a:t>
            </a:r>
            <a:r>
              <a:rPr lang="ru-RU" sz="2000" dirty="0" smtClean="0"/>
              <a:t> и пиктов. Около 15 лет назад вдоль оборонительного сооружения была открыта пешая тропа для туристов. Отзывы путешественников утверждают, что прогулка вдоль вала будет интересна не только любителям истории и природных красот, но и человеку с любыми другими предпочтениями на отдыхе</a:t>
            </a:r>
            <a:r>
              <a:rPr lang="ru-RU" dirty="0" smtClean="0"/>
              <a:t>;</a:t>
            </a:r>
            <a:endParaRPr lang="ru-RU" dirty="0"/>
          </a:p>
        </p:txBody>
      </p:sp>
      <p:pic>
        <p:nvPicPr>
          <p:cNvPr id="41986" name="Picture 2" descr="Вал Адриана - достопримечательности Анг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852936"/>
            <a:ext cx="5832648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Британский </a:t>
            </a:r>
            <a:r>
              <a:rPr lang="ru-RU" sz="2700" dirty="0" smtClean="0">
                <a:solidFill>
                  <a:srgbClr val="FF0000"/>
                </a:solidFill>
              </a:rPr>
              <a:t>музей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Если в ваш список того, что посетить в Англии, не будет включен самый старинный и один из наиболее крупных музеев мира, вы побываете в стране напрасно. Расположенный в Лондоне Британский музей является вторым по посещаемости художественным музеем, уступая только Лувру. Все </a:t>
            </a:r>
            <a:r>
              <a:rPr lang="ru-RU" sz="2000" u="sng" dirty="0" smtClean="0">
                <a:hlinkClick r:id="rId2"/>
              </a:rPr>
              <a:t>экскурсии в Англии</a:t>
            </a:r>
            <a:r>
              <a:rPr lang="ru-RU" sz="2000" dirty="0" smtClean="0"/>
              <a:t> обязательно начинаются или завершаются здесь. Вы увидите как загадочные экспонаты и древнейшие артефакты, так и самые знаменитые объекты истории, о которых слышали с детства;</a:t>
            </a:r>
            <a:endParaRPr lang="ru-RU" sz="2000" dirty="0"/>
          </a:p>
        </p:txBody>
      </p:sp>
      <p:pic>
        <p:nvPicPr>
          <p:cNvPr id="43010" name="Picture 2" descr="Британский музей - достопримечательности Англ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852936"/>
            <a:ext cx="4916574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>Проект Эдем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Рекомендации местных любителей флоры и фауны непременно приведут вас в этот ботанический сад. Он находится в графстве Корнуолл, и особо известен своей уникальной оранжереей (геодезические купола собрали под собой растения со всех уголков Земли);</a:t>
            </a:r>
            <a:endParaRPr lang="ru-RU" dirty="0"/>
          </a:p>
        </p:txBody>
      </p:sp>
      <p:pic>
        <p:nvPicPr>
          <p:cNvPr id="39938" name="Picture 2" descr="Проект Эдем - достопримечательности Анг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420888"/>
            <a:ext cx="6146280" cy="3941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Затерянные </a:t>
            </a:r>
            <a:r>
              <a:rPr lang="ru-RU" sz="2700" dirty="0" smtClean="0">
                <a:solidFill>
                  <a:srgbClr val="FF0000"/>
                </a:solidFill>
              </a:rPr>
              <a:t>сады </a:t>
            </a:r>
            <a:r>
              <a:rPr lang="ru-RU" sz="2700" dirty="0" err="1" smtClean="0">
                <a:solidFill>
                  <a:srgbClr val="FF0000"/>
                </a:solidFill>
              </a:rPr>
              <a:t>Хелигана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Огромный ботанический сад с уникальными каменными фигурами и экзотическими растениями. В список «лучшие достопримечательности Англии» его включили также за оригинальных сплетенных из проволоки людей, «встречающих» гостей по всей территории, собственные «джунгли», цветочные и овощные сады;</a:t>
            </a:r>
            <a:endParaRPr lang="ru-RU" dirty="0"/>
          </a:p>
        </p:txBody>
      </p:sp>
      <p:pic>
        <p:nvPicPr>
          <p:cNvPr id="38916" name="Picture 4" descr="Затерянные сады Хелигана - достопримечательности Анг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140968"/>
            <a:ext cx="5148572" cy="3432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cdn.humoraf.ru/wp-content/uploads/2018/08/kartinki-spasibo-za-vnimanie-smeshnye-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artfile.me/wallpaper/23-07-2016/1920x1200/goroda-london--velikobritaniya-panorama--1060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422" y="116632"/>
            <a:ext cx="4147661" cy="2592288"/>
          </a:xfrm>
          <a:prstGeom prst="rect">
            <a:avLst/>
          </a:prstGeom>
          <a:noFill/>
        </p:spPr>
      </p:pic>
      <p:pic>
        <p:nvPicPr>
          <p:cNvPr id="2052" name="Picture 4" descr="https://s1.1zoom.ru/b5050/41/231327-frederika_1400x10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3744416" cy="2808312"/>
          </a:xfrm>
          <a:prstGeom prst="rect">
            <a:avLst/>
          </a:prstGeom>
          <a:noFill/>
        </p:spPr>
      </p:pic>
      <p:pic>
        <p:nvPicPr>
          <p:cNvPr id="2054" name="Picture 6" descr="https://mediamag.am/wp-content/uploads/2016/06/Lond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3960440" cy="2457272"/>
          </a:xfrm>
          <a:prstGeom prst="rect">
            <a:avLst/>
          </a:prstGeom>
          <a:noFill/>
        </p:spPr>
      </p:pic>
      <p:pic>
        <p:nvPicPr>
          <p:cNvPr id="2056" name="Picture 8" descr="https://avatars.mds.yandex.net/get-pdb/251121/287a7f8f-820e-49cf-867a-75a4b5e090de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005064"/>
            <a:ext cx="3989027" cy="2662676"/>
          </a:xfrm>
          <a:prstGeom prst="rect">
            <a:avLst/>
          </a:prstGeom>
          <a:noFill/>
        </p:spPr>
      </p:pic>
      <p:pic>
        <p:nvPicPr>
          <p:cNvPr id="2058" name="Picture 10" descr="https://avatars.mds.yandex.net/get-pdb/33827/2b65a197-b433-42e8-88bf-537def312e3d/s1200?webp=fal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1988840"/>
            <a:ext cx="3360373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274320"/>
            <a:ext cx="5297792" cy="1143000"/>
          </a:xfrm>
        </p:spPr>
        <p:txBody>
          <a:bodyPr/>
          <a:lstStyle/>
          <a:p>
            <a:r>
              <a:rPr lang="ru-RU" dirty="0" smtClean="0"/>
              <a:t>Ну, что начнём ?</a:t>
            </a:r>
            <a:endParaRPr lang="ru-RU" dirty="0"/>
          </a:p>
        </p:txBody>
      </p:sp>
      <p:pic>
        <p:nvPicPr>
          <p:cNvPr id="1026" name="Picture 2" descr="https://avatars.mds.yandex.net/get-pdb/1779763/0691fbe1-4cb1-466c-8907-e7fd32cd680a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7668852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700" dirty="0" err="1" smtClean="0">
                <a:solidFill>
                  <a:srgbClr val="FF0000"/>
                </a:solidFill>
              </a:rPr>
              <a:t>Виндзорский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dirty="0" smtClean="0">
                <a:solidFill>
                  <a:srgbClr val="FF0000"/>
                </a:solidFill>
              </a:rPr>
              <a:t>замок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Внешний вид </a:t>
            </a:r>
            <a:r>
              <a:rPr lang="ru-RU" sz="2000" dirty="0" err="1" smtClean="0"/>
              <a:t>Виндзорского</a:t>
            </a:r>
            <a:r>
              <a:rPr lang="ru-RU" sz="2000" dirty="0" smtClean="0"/>
              <a:t> </a:t>
            </a:r>
            <a:r>
              <a:rPr lang="ru-RU" sz="2000" dirty="0" smtClean="0"/>
              <a:t>замка Мы </a:t>
            </a:r>
            <a:r>
              <a:rPr lang="ru-RU" sz="2000" dirty="0" smtClean="0"/>
              <a:t>начинаем свой обзор с оплота и резиденции британских монархов, возвышающегося на холме в долине Темзы, не случайно. Он был возведен в 1070 году, и сегодня считается самой романтической постройкой страны. Более того, благодаря размерам в 580 м. на 165 м., </a:t>
            </a:r>
            <a:r>
              <a:rPr lang="ru-RU" sz="2000" dirty="0" err="1" smtClean="0"/>
              <a:t>Виндзорский</a:t>
            </a:r>
            <a:r>
              <a:rPr lang="ru-RU" sz="2000" dirty="0" smtClean="0"/>
              <a:t> замок попал в Книгу Рекордов Гиннеса в качестве крупнейшего замка всего мира. Если вы не знаете, что посмотреть в Англии за 1 день, отправляйтесь сюда – вы не будете разочарованы;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Виндзорский замок - достопримечательности в Анг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564904"/>
            <a:ext cx="6264696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Национальный </a:t>
            </a:r>
            <a:r>
              <a:rPr lang="ru-RU" sz="2700" dirty="0" smtClean="0">
                <a:solidFill>
                  <a:srgbClr val="FF0000"/>
                </a:solidFill>
              </a:rPr>
              <a:t>парк Озерный край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Природные достопримечательности Англии не менее интересные, чем рукотворные шедевры страны. В качестве примера можно привести основанный в 1951 году парк. Его общая площадь составляет 885 кв. миль. Озерный край знаменит благодаря своим превосходным панорамным видам и цветущей сельской местности, горным и озерным ландшафтам. Природа тут настолько непредсказуема, что за одни сутки может показать все 4 времени года;</a:t>
            </a:r>
            <a:endParaRPr lang="ru-RU" sz="2000" dirty="0"/>
          </a:p>
        </p:txBody>
      </p:sp>
      <p:pic>
        <p:nvPicPr>
          <p:cNvPr id="34818" name="Picture 2" descr="Национальный парк Озерный край - достопримечательности Англ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420888"/>
            <a:ext cx="6480720" cy="4320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FF0000"/>
                </a:solidFill>
              </a:rPr>
              <a:t>Альберт-док в Ливерпуле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Альберт-док в Ливерпуле, возведенный только из чугуна, кирпича и камня (без древесины) стал первым доком закрытого типа в мире. Сейчас тут проводится ежегодный Фестиваль больших кораблей, устраиваются звуковые, лазерные и световые </a:t>
            </a:r>
            <a:r>
              <a:rPr lang="ru-RU" sz="2000" dirty="0" err="1" smtClean="0"/>
              <a:t>мультимедийные</a:t>
            </a:r>
            <a:r>
              <a:rPr lang="ru-RU" sz="2000" dirty="0" smtClean="0"/>
              <a:t> шоу на воде.</a:t>
            </a:r>
            <a:endParaRPr lang="ru-RU" dirty="0"/>
          </a:p>
        </p:txBody>
      </p:sp>
      <p:pic>
        <p:nvPicPr>
          <p:cNvPr id="33794" name="Picture 2" descr="Что посмотреть в Англии - Альберт-док в Ливерпул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7143750" cy="474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Стоунхендж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Мегалитическое каменное сооружение или «каменный круг», внесенный в список ЮНЕСКО, называют огромной каменной загадкой. Достопримечательность состоит из 5 арок, указывающих на стороны света, 30 блоков и 82 мегалитов. В центральной части располагается 6-тонный алтарь.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0" name="Picture 2" descr="Стоунхендж - достопримечательности Анг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7143750" cy="39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Стадион</a:t>
            </a:r>
            <a:r>
              <a:rPr lang="ru-RU" sz="2400" dirty="0" smtClean="0">
                <a:solidFill>
                  <a:srgbClr val="FF0000"/>
                </a:solidFill>
              </a:rPr>
              <a:t> Уэмбли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В дни международных футбольных матчей, когда все отели в Англии заняты фанатами «игры номер один», этот стадион с трибунами красного цвета видит весь мир. Свои тренировки тут проводит национальная сборная страны, здесь же организуются состязания Лиги Чемпионов. Дата основания нового стадиона (прежний был снесен еще в 2003 году) – 2007 год;</a:t>
            </a:r>
            <a:endParaRPr lang="ru-RU" sz="2000" dirty="0"/>
          </a:p>
        </p:txBody>
      </p:sp>
      <p:pic>
        <p:nvPicPr>
          <p:cNvPr id="31746" name="Picture 2" descr="Стадион Уэмбли - достопримечательности Анг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7143750" cy="401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Вестминстерское аббатство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Готическая церковь в Вестминстере, возведенная в 1245- 1745 годы. Если раздумываете, что посетить в Англии прямо сейчас, попасть в это аббатство вам вряд ли удастся – количество туристов здесь всегда велико. Церковь привлекает внимание как своим величественным видом, так и экспозициями: оружием оригинального вида, живописью, редкими документами и старинными фолиантами;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7890" name="Picture 2" descr="Вестминстерское аббатство - достопримечательности Англ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7143750" cy="421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</TotalTime>
  <Words>13</Words>
  <Application>Microsoft Office PowerPoint</Application>
  <PresentationFormat>Экран (4:3)</PresentationFormat>
  <Paragraphs>15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Англия</vt:lpstr>
      <vt:lpstr>Слайд 2</vt:lpstr>
      <vt:lpstr>Ну, что начнём ?</vt:lpstr>
      <vt:lpstr>     Виндзорский замок Внешний вид Виндзорского замка Мы начинаем свой обзор с оплота и резиденции британских монархов, возвышающегося на холме в долине Темзы, не случайно. Он был возведен в 1070 году, и сегодня считается самой романтической постройкой страны. Более того, благодаря размерам в 580 м. на 165 м., Виндзорский замок попал в Книгу Рекордов Гиннеса в качестве крупнейшего замка всего мира. Если вы не знаете, что посмотреть в Англии за 1 день, отправляйтесь сюда – вы не будете разочарованы; </vt:lpstr>
      <vt:lpstr>  Национальный парк Озерный край Природные достопримечательности Англии не менее интересные, чем рукотворные шедевры страны. В качестве примера можно привести основанный в 1951 году парк. Его общая площадь составляет 885 кв. миль. Озерный край знаменит благодаря своим превосходным панорамным видам и цветущей сельской местности, горным и озерным ландшафтам. Природа тут настолько непредсказуема, что за одни сутки может показать все 4 времени года;</vt:lpstr>
      <vt:lpstr>Альберт-док в Ливерпуле Альберт-док в Ливерпуле, возведенный только из чугуна, кирпича и камня (без древесины) стал первым доком закрытого типа в мире. Сейчас тут проводится ежегодный Фестиваль больших кораблей, устраиваются звуковые, лазерные и световые мультимедийные шоу на воде.</vt:lpstr>
      <vt:lpstr>  Стоунхендж Мегалитическое каменное сооружение или «каменный круг», внесенный в список ЮНЕСКО, называют огромной каменной загадкой. Достопримечательность состоит из 5 арок, указывающих на стороны света, 30 блоков и 82 мегалитов. В центральной части располагается 6-тонный алтарь. </vt:lpstr>
      <vt:lpstr>  Стадион Уэмбли В дни международных футбольных матчей, когда все отели в Англии заняты фанатами «игры номер один», этот стадион с трибунами красного цвета видит весь мир. Свои тренировки тут проводит национальная сборная страны, здесь же организуются состязания Лиги Чемпионов. Дата основания нового стадиона (прежний был снесен еще в 2003 году) – 2007 год;</vt:lpstr>
      <vt:lpstr>   Вестминстерское аббатство Готическая церковь в Вестминстере, возведенная в 1245- 1745 годы. Если раздумываете, что посетить в Англии прямо сейчас, попасть в это аббатство вам вряд ли удастся – количество туристов здесь всегда велико. Церковь привлекает внимание как своим величественным видом, так и экспозициями: оружием оригинального вида, живописью, редкими документами и старинными фолиантами; </vt:lpstr>
      <vt:lpstr>  Замок Лидс Озеро перед средневековым замком ЛидсСвоими глазами увидеть красивейшую средневековую постройку, находящуюся на озерных островах у реки Лен, должен каждый турист. В свое время она была использована в качестве резиденции королевской семьи. Тут находятся спальни Арагонской Екатерины и леди Бейли, банкетный зал короля Генриха Восьмого и библиотека мастера Будена; </vt:lpstr>
      <vt:lpstr>   Гайд-парк Гайд-парк с высоты птичьего полётаНемногие интересные места в Англии столь богаты достопримечательностями, как королевский Гайд-парк. Тут располагается знаменитый уголок Ораторов, кладбище животных, мемориал в честь принцессы Дианы, Музей Веллингтона, статуя Ахилла – перечислять можно еще долго. На территории парка регулярно проводятся народные гуляния, масштабные празднества и политические митинги; </vt:lpstr>
      <vt:lpstr>  Вал Адриана Длина этой исторической достопримечательности Англии составляет 117 км. Она возводилась в 122-128 годах римлянами для защиты от набегов бригантов и пиктов. Около 15 лет назад вдоль оборонительного сооружения была открыта пешая тропа для туристов. Отзывы путешественников утверждают, что прогулка вдоль вала будет интересна не только любителям истории и природных красот, но и человеку с любыми другими предпочтениями на отдыхе;</vt:lpstr>
      <vt:lpstr>  Британский музей Если в ваш список того, что посетить в Англии, не будет включен самый старинный и один из наиболее крупных музеев мира, вы побываете в стране напрасно. Расположенный в Лондоне Британский музей является вторым по посещаемости художественным музеем, уступая только Лувру. Все экскурсии в Англии обязательно начинаются или завершаются здесь. Вы увидите как загадочные экспонаты и древнейшие артефакты, так и самые знаменитые объекты истории, о которых слышали с детства;</vt:lpstr>
      <vt:lpstr>Проект Эдем Рекомендации местных любителей флоры и фауны непременно приведут вас в этот ботанический сад. Он находится в графстве Корнуолл, и особо известен своей уникальной оранжереей (геодезические купола собрали под собой растения со всех уголков Земли);</vt:lpstr>
      <vt:lpstr>   Затерянные сады Хелигана Огромный ботанический сад с уникальными каменными фигурами и экзотическими растениями. В список «лучшие достопримечательности Англии» его включили также за оригинальных сплетенных из проволоки людей, «встречающих» гостей по всей территории, собственные «джунгли», цветочные и овощные сады;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Англия</dc:title>
  <dc:creator>Жанна дом</dc:creator>
  <cp:lastModifiedBy>Жанна дом</cp:lastModifiedBy>
  <cp:revision>4</cp:revision>
  <dcterms:created xsi:type="dcterms:W3CDTF">2019-12-06T11:14:18Z</dcterms:created>
  <dcterms:modified xsi:type="dcterms:W3CDTF">2019-12-06T11:48:18Z</dcterms:modified>
</cp:coreProperties>
</file>