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021A-398C-4CEE-A7BD-803911A4B581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35FE-0550-45CA-8C15-0F0689BFAD8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021A-398C-4CEE-A7BD-803911A4B581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35FE-0550-45CA-8C15-0F0689BFA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021A-398C-4CEE-A7BD-803911A4B581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35FE-0550-45CA-8C15-0F0689BFA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021A-398C-4CEE-A7BD-803911A4B581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35FE-0550-45CA-8C15-0F0689BFAD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021A-398C-4CEE-A7BD-803911A4B581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35FE-0550-45CA-8C15-0F0689BFA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021A-398C-4CEE-A7BD-803911A4B581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35FE-0550-45CA-8C15-0F0689BFAD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021A-398C-4CEE-A7BD-803911A4B581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35FE-0550-45CA-8C15-0F0689BFAD8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021A-398C-4CEE-A7BD-803911A4B581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35FE-0550-45CA-8C15-0F0689BFA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021A-398C-4CEE-A7BD-803911A4B581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35FE-0550-45CA-8C15-0F0689BFA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021A-398C-4CEE-A7BD-803911A4B581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35FE-0550-45CA-8C15-0F0689BFA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3021A-398C-4CEE-A7BD-803911A4B581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35FE-0550-45CA-8C15-0F0689BFAD8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3B3021A-398C-4CEE-A7BD-803911A4B581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7BD35FE-0550-45CA-8C15-0F0689BFAD8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060848"/>
            <a:ext cx="5541040" cy="41604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76672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effectLst/>
              </a:rPr>
              <a:t>«Дружба </a:t>
            </a:r>
            <a:r>
              <a:rPr lang="ru-RU" dirty="0">
                <a:effectLst/>
              </a:rPr>
              <a:t>крепкая не сломается».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8202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984776" cy="158417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effectLst/>
              </a:rPr>
              <a:t>П</a:t>
            </a:r>
            <a:r>
              <a:rPr lang="ru-RU" dirty="0" smtClean="0">
                <a:effectLst/>
              </a:rPr>
              <a:t>утешествие с </a:t>
            </a:r>
            <a:r>
              <a:rPr lang="ru-RU" dirty="0">
                <a:effectLst/>
              </a:rPr>
              <a:t>лягушонком  Йогой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132856"/>
            <a:ext cx="5040560" cy="4237422"/>
          </a:xfrm>
        </p:spPr>
      </p:pic>
    </p:spTree>
    <p:extLst>
      <p:ext uri="{BB962C8B-B14F-4D97-AF65-F5344CB8AC3E}">
        <p14:creationId xmlns:p14="http://schemas.microsoft.com/office/powerpoint/2010/main" val="3828585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Крепкая дружба лягушонка и гуся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240286"/>
            <a:ext cx="5976664" cy="4087489"/>
          </a:xfrm>
        </p:spPr>
      </p:pic>
    </p:spTree>
    <p:extLst>
      <p:ext uri="{BB962C8B-B14F-4D97-AF65-F5344CB8AC3E}">
        <p14:creationId xmlns:p14="http://schemas.microsoft.com/office/powerpoint/2010/main" val="4128419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4868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Солнышко лучистое.</a:t>
            </a:r>
            <a:endParaRPr lang="ru-RU" dirty="0"/>
          </a:p>
        </p:txBody>
      </p:sp>
      <p:pic>
        <p:nvPicPr>
          <p:cNvPr id="1026" name="Picture 2" descr="F:\английский cookie\ПОКАЗНОЕ ЗАНЯТИЕ ЯНВАРЬ 2019\Новая папка\150104648_w640_h640_image_1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72816"/>
            <a:ext cx="6408712" cy="454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84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Дружить умеют все!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772816"/>
            <a:ext cx="6164006" cy="4353329"/>
          </a:xfrm>
        </p:spPr>
      </p:pic>
    </p:spTree>
    <p:extLst>
      <p:ext uri="{BB962C8B-B14F-4D97-AF65-F5344CB8AC3E}">
        <p14:creationId xmlns:p14="http://schemas.microsoft.com/office/powerpoint/2010/main" val="3968453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effectLst/>
              </a:rPr>
              <a:t>Только вместе, только дружно!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060848"/>
            <a:ext cx="4237026" cy="4191398"/>
          </a:xfrm>
        </p:spPr>
      </p:pic>
    </p:spTree>
    <p:extLst>
      <p:ext uri="{BB962C8B-B14F-4D97-AF65-F5344CB8AC3E}">
        <p14:creationId xmlns:p14="http://schemas.microsoft.com/office/powerpoint/2010/main" val="318516604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</TotalTime>
  <Words>28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«Дружба крепкая не сломается».</vt:lpstr>
      <vt:lpstr>Путешествие с лягушонком  Йогой</vt:lpstr>
      <vt:lpstr>Крепкая дружба лягушонка и гуся</vt:lpstr>
      <vt:lpstr>Солнышко лучистое.</vt:lpstr>
      <vt:lpstr>Дружить умеют все!</vt:lpstr>
      <vt:lpstr>Только вместе, только дружно!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«Дружба крепкая не сломается».</dc:title>
  <dc:creator>1</dc:creator>
  <cp:lastModifiedBy>1</cp:lastModifiedBy>
  <cp:revision>3</cp:revision>
  <dcterms:created xsi:type="dcterms:W3CDTF">2019-01-23T08:08:45Z</dcterms:created>
  <dcterms:modified xsi:type="dcterms:W3CDTF">2019-01-23T08:44:15Z</dcterms:modified>
</cp:coreProperties>
</file>