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53C53-5390-4C4B-A196-BEFC722FEFD0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75BB6-864C-4243-ACD1-3C704BC154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967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75BB6-864C-4243-ACD1-3C704BC1546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090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75BB6-864C-4243-ACD1-3C704BC1546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03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75BB6-864C-4243-ACD1-3C704BC1546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1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43FA123-1270-4EE8-A305-5D5628446C9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2DB92F5-E33E-4906-AD4A-245086C247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2780928"/>
            <a:ext cx="4968552" cy="122413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>
                <a:solidFill>
                  <a:srgbClr val="FF0000"/>
                </a:solidFill>
              </a:rPr>
              <a:t/>
            </a:r>
            <a:br>
              <a:rPr lang="ru-RU" sz="8000" dirty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7030A0"/>
                </a:solidFill>
              </a:rPr>
              <a:t>Путешествие по джунглям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5517232"/>
            <a:ext cx="3309803" cy="16447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1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уман утром в плотных тропических лесов — стоковое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136903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24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жунгли густой тропический лес — стоковое фот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5040560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Моховые Австралийский тропических лесов — стоковое фото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429000"/>
            <a:ext cx="4860409" cy="307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расочные Ара сидели на ветке — стоковое фото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3312368" cy="2682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Глубокие джунгли на Гавайях — стоковое фото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1984"/>
            <a:ext cx="3618284" cy="2794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061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льмы над рекой — стоковое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16633"/>
            <a:ext cx="3888432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krokodi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45024"/>
            <a:ext cx="4609981" cy="3088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Носорог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4249206" cy="2954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ecoportal.info/wp-content/uploads/2018/12/obyknovennyj-udav-544x416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6824"/>
            <a:ext cx="3601134" cy="30761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 flipH="1">
            <a:off x="1331639" y="5733256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Носорог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6525344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Крокодил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734" y="1916832"/>
            <a:ext cx="863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Удав</a:t>
            </a:r>
          </a:p>
        </p:txBody>
      </p:sp>
    </p:spTree>
    <p:extLst>
      <p:ext uri="{BB962C8B-B14F-4D97-AF65-F5344CB8AC3E}">
        <p14:creationId xmlns:p14="http://schemas.microsoft.com/office/powerpoint/2010/main" val="242889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coportal.info/wp-content/uploads/2018/12/ara-544x35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355"/>
            <a:ext cx="4104456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tukan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3457119" cy="2522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ecoportal.info/wp-content/uploads/2018/12/orel-obezyanoed-544x36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889167" cy="2876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ecoportal.info/wp-content/uploads/2018/12/zlatoshlemniy-kalao-544x361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47229"/>
            <a:ext cx="3672408" cy="25817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347864" y="2718211"/>
            <a:ext cx="10808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Ара</a:t>
            </a: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7740351" y="3982998"/>
            <a:ext cx="11528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Тукан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267742" y="5684231"/>
            <a:ext cx="2232249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ffectLst/>
                <a:latin typeface="Calibri"/>
                <a:ea typeface="Calibri"/>
                <a:cs typeface="Times New Roman"/>
              </a:rPr>
              <a:t>Орел- обезьяноед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784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жунгли Таиланда — стоковое фото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" y="0"/>
            <a:ext cx="4284345" cy="286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ecoportal.info/wp-content/uploads/2018/12/krasniy-buyvol-544x38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79031"/>
            <a:ext cx="3529127" cy="2718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ecoportal.info/wp-content/uploads/2018/12/bolshaja-lesnaja-svinija-544x36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09120"/>
            <a:ext cx="3025070" cy="2395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tapir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27" y="2564905"/>
            <a:ext cx="2662412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ecoportal.info/wp-content/uploads/2018/11/Aguti-544x364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16832"/>
            <a:ext cx="2881054" cy="210339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83568" y="5949280"/>
            <a:ext cx="1692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Большая лесная свинья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244333"/>
            <a:ext cx="15121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Тапир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968903" y="3244334"/>
            <a:ext cx="9712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Агути</a:t>
            </a: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5617318" y="5644990"/>
            <a:ext cx="1330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Красный буйвол</a:t>
            </a:r>
          </a:p>
        </p:txBody>
      </p:sp>
      <p:pic>
        <p:nvPicPr>
          <p:cNvPr id="12" name="Рисунок 11" descr="https://ecoportal.info/wp-content/uploads/2018/12/koala-544x363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409" y="443534"/>
            <a:ext cx="2867382" cy="215721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6282791" y="836712"/>
            <a:ext cx="131354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Calibri"/>
                <a:ea typeface="Calibri"/>
                <a:cs typeface="Times New Roman"/>
              </a:rPr>
              <a:t>Коала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875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coportal.info/wp-content/uploads/2018/12/byk-gaur-544x39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025071" cy="259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ecoportal.info/wp-content/uploads/2018/12/bongo-antelope-544x344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49080"/>
            <a:ext cx="3888431" cy="2647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ecoportal.info/wp-content/uploads/2016/11/Okapi-544x36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806" y="116632"/>
            <a:ext cx="3888431" cy="2666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zebra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818" y="4723994"/>
            <a:ext cx="4033182" cy="2090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slon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8" y="1844824"/>
            <a:ext cx="3960441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427984" y="3982997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Слон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2348880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Окапи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251519" y="2348880"/>
            <a:ext cx="1800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Бык </a:t>
            </a:r>
            <a:r>
              <a:rPr lang="ru-RU" b="1" dirty="0" err="1"/>
              <a:t>гуар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949279"/>
            <a:ext cx="2520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Антилопа Бонго</a:t>
            </a: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7127409" y="6318611"/>
            <a:ext cx="2016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Зебра</a:t>
            </a:r>
          </a:p>
        </p:txBody>
      </p:sp>
    </p:spTree>
    <p:extLst>
      <p:ext uri="{BB962C8B-B14F-4D97-AF65-F5344CB8AC3E}">
        <p14:creationId xmlns:p14="http://schemas.microsoft.com/office/powerpoint/2010/main" val="7321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coportal.info/wp-content/uploads/2018/12/nosach-544x33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433" y="4261738"/>
            <a:ext cx="3817158" cy="24262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868144" y="4261738"/>
            <a:ext cx="1152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Носач</a:t>
            </a:r>
          </a:p>
        </p:txBody>
      </p:sp>
      <p:pic>
        <p:nvPicPr>
          <p:cNvPr id="4" name="Рисунок 3" descr="https://ecoportal.info/wp-content/uploads/2018/11/martyshka-544x33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6632"/>
            <a:ext cx="4572000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55776" y="2348880"/>
            <a:ext cx="2016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Мартышка</a:t>
            </a:r>
          </a:p>
        </p:txBody>
      </p:sp>
      <p:pic>
        <p:nvPicPr>
          <p:cNvPr id="6" name="Рисунок 5" descr="Шимпанз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25363"/>
            <a:ext cx="4015358" cy="232351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4572001" y="0"/>
            <a:ext cx="22322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Шимпанзе</a:t>
            </a:r>
          </a:p>
        </p:txBody>
      </p:sp>
      <p:pic>
        <p:nvPicPr>
          <p:cNvPr id="8" name="Рисунок 7" descr="https://ecoportal.info/wp-content/uploads/2018/12/pavian-1-544x363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34318"/>
            <a:ext cx="3169088" cy="194671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61784" y="4834318"/>
            <a:ext cx="1413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Павиан</a:t>
            </a:r>
            <a:endParaRPr lang="ru-RU" sz="2000" b="1" dirty="0"/>
          </a:p>
        </p:txBody>
      </p:sp>
      <p:pic>
        <p:nvPicPr>
          <p:cNvPr id="11" name="Рисунок 10" descr="https://ecoportal.info/wp-content/uploads/2018/12/mandril-544x416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049" y="2748990"/>
            <a:ext cx="3528392" cy="208532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768720" y="3933055"/>
            <a:ext cx="2147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Мандрилы</a:t>
            </a:r>
          </a:p>
        </p:txBody>
      </p:sp>
    </p:spTree>
    <p:extLst>
      <p:ext uri="{BB962C8B-B14F-4D97-AF65-F5344CB8AC3E}">
        <p14:creationId xmlns:p14="http://schemas.microsoft.com/office/powerpoint/2010/main" val="250140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agua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7" y="0"/>
            <a:ext cx="3784079" cy="27809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 flipH="1">
            <a:off x="1691680" y="2306568"/>
            <a:ext cx="10801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Ягуар</a:t>
            </a:r>
          </a:p>
        </p:txBody>
      </p:sp>
      <p:pic>
        <p:nvPicPr>
          <p:cNvPr id="4" name="Рисунок 3" descr="https://ecoportal.info/wp-content/uploads/2018/12/beliy-lev-544x36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2235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182826" y="2420888"/>
            <a:ext cx="1621422" cy="558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Calibri"/>
                <a:ea typeface="Calibri"/>
                <a:cs typeface="Times New Roman"/>
              </a:rPr>
              <a:t>Лев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leopard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4562475" cy="275691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7452320" y="4077072"/>
            <a:ext cx="1584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Леопард</a:t>
            </a:r>
            <a:endParaRPr lang="ru-RU" sz="2400" b="1" dirty="0"/>
          </a:p>
        </p:txBody>
      </p:sp>
      <p:pic>
        <p:nvPicPr>
          <p:cNvPr id="8" name="Рисунок 7" descr="https://ecoportal.info/wp-content/uploads/2018/12/pantera-544x34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4176464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555777" y="3223559"/>
            <a:ext cx="144016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Calibri"/>
                <a:ea typeface="Calibri"/>
                <a:cs typeface="Times New Roman"/>
              </a:rPr>
              <a:t>Пантера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193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</TotalTime>
  <Words>34</Words>
  <Application>Microsoft Office PowerPoint</Application>
  <PresentationFormat>Экран (4:3)</PresentationFormat>
  <Paragraphs>29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   Путешествие по джунглям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Джунгли зовут</dc:title>
  <dc:creator>Дмитрий</dc:creator>
  <cp:lastModifiedBy>Дмитрий</cp:lastModifiedBy>
  <cp:revision>5</cp:revision>
  <dcterms:created xsi:type="dcterms:W3CDTF">2019-11-12T06:47:47Z</dcterms:created>
  <dcterms:modified xsi:type="dcterms:W3CDTF">2019-11-12T07:33:02Z</dcterms:modified>
</cp:coreProperties>
</file>