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5" r:id="rId2"/>
    <p:sldId id="276" r:id="rId3"/>
    <p:sldId id="256" r:id="rId4"/>
    <p:sldId id="257" r:id="rId5"/>
    <p:sldId id="264" r:id="rId6"/>
    <p:sldId id="272" r:id="rId7"/>
    <p:sldId id="265" r:id="rId8"/>
    <p:sldId id="271" r:id="rId9"/>
    <p:sldId id="267" r:id="rId10"/>
    <p:sldId id="273" r:id="rId11"/>
    <p:sldId id="268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11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95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11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54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25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5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91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95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47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3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98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23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84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8872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3420269"/>
            <a:ext cx="3943350" cy="885825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5800" y="1524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6" name="Рисунок 5" descr="znacho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09600"/>
            <a:ext cx="1019485" cy="19811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90800" y="457200"/>
            <a:ext cx="5867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медаль „Золотая Звезда“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1000" y="4038600"/>
            <a:ext cx="876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Среди героев РФ — лётчики-космонавты, военнослужащие, участники Великой Отечественной войны и иных боевых действий, лётчики-испытатели, спортсмены, разведчики и ученые.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43400" y="990600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Первым удостоенным звания Героя Российской Федерации стал генерал-майор авиации </a:t>
            </a:r>
            <a:r>
              <a:rPr lang="ru-RU" b="1" dirty="0" err="1" smtClean="0"/>
              <a:t>Суламбек</a:t>
            </a:r>
            <a:r>
              <a:rPr lang="ru-RU" b="1" dirty="0" smtClean="0"/>
              <a:t> </a:t>
            </a:r>
            <a:r>
              <a:rPr lang="ru-RU" b="1" dirty="0" err="1" smtClean="0"/>
              <a:t>Осканов</a:t>
            </a:r>
            <a:r>
              <a:rPr lang="ru-RU" dirty="0" smtClean="0"/>
              <a:t>. При выполнении 7 февраля 1992 года лётного задания на самолёте МиГ-29 произошёл отказ техники, и генерал </a:t>
            </a:r>
            <a:r>
              <a:rPr lang="ru-RU" dirty="0" err="1" smtClean="0"/>
              <a:t>Осканов</a:t>
            </a:r>
            <a:r>
              <a:rPr lang="ru-RU" dirty="0" smtClean="0"/>
              <a:t> ценой своей жизни предотвратил падение самолёта на населённый пункт. Звание присвоено посмертно.</a:t>
            </a:r>
            <a:endParaRPr lang="ru-RU" dirty="0"/>
          </a:p>
        </p:txBody>
      </p:sp>
      <p:pic>
        <p:nvPicPr>
          <p:cNvPr id="10" name="Рисунок 9" descr="oskano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1066800"/>
            <a:ext cx="2895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4825" y="3420269"/>
            <a:ext cx="3943350" cy="885825"/>
          </a:xfrm>
          <a:effectLst>
            <a:softEdge rad="317500"/>
          </a:effectLst>
        </p:spPr>
      </p:pic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1524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609600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это время звания Героя Российской Федерации удостоились 1015 человек. Гражданских лиц среди них всего 134 человека, остальные военные.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85056"/>
            <a:ext cx="3352800" cy="2739344"/>
          </a:xfrm>
          <a:prstGeom prst="rect">
            <a:avLst/>
          </a:prstGeom>
          <a:noFill/>
        </p:spPr>
      </p:pic>
      <p:pic>
        <p:nvPicPr>
          <p:cNvPr id="15" name="Рисунок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220526"/>
            <a:ext cx="2438400" cy="2472372"/>
          </a:xfrm>
          <a:prstGeom prst="rect">
            <a:avLst/>
          </a:prstGeom>
          <a:noFill/>
        </p:spPr>
      </p:pic>
      <p:pic>
        <p:nvPicPr>
          <p:cNvPr id="16" name="Рисунок 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91000"/>
            <a:ext cx="36576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488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8610599" cy="5973763"/>
          </a:xfrm>
        </p:spPr>
      </p:pic>
    </p:spTree>
    <p:extLst>
      <p:ext uri="{BB962C8B-B14F-4D97-AF65-F5344CB8AC3E}">
        <p14:creationId xmlns:p14="http://schemas.microsoft.com/office/powerpoint/2010/main" val="3004103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3420269"/>
            <a:ext cx="3943350" cy="885825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5800" y="152400"/>
            <a:ext cx="81534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9 декабря отмечается День Героев Отечества.</a:t>
            </a:r>
          </a:p>
          <a:p>
            <a:r>
              <a:rPr lang="ru-RU" sz="2400" b="1" dirty="0" smtClean="0"/>
              <a:t>В этот день чествуют Героев Советского Союза, Героев Российской Федерации, кавалеров ордена Святого Георгия и ордена Славы.</a:t>
            </a:r>
            <a:endParaRPr lang="ru-RU" sz="2400" b="1" dirty="0"/>
          </a:p>
        </p:txBody>
      </p:sp>
      <p:pic>
        <p:nvPicPr>
          <p:cNvPr id="7" name="Рисунок 6" descr="iCAZDDYC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2860834"/>
            <a:ext cx="4876800" cy="3311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3420269"/>
            <a:ext cx="3943350" cy="885825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62400" y="381000"/>
            <a:ext cx="4800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 дата была установлена в декабре 2007 года и приурочена к событиям эпохи правления Екатерины II.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Императрица в 1769 году учредила орден Святого Георгия Победоносца. Этим орденом награждали воинов, проявивших доблесть, отвагу и смелость.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_pre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533400"/>
            <a:ext cx="3102429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ООР</a:t>
            </a:r>
            <a:endParaRPr lang="ru-RU" dirty="0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3420269"/>
            <a:ext cx="3943350" cy="885825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04800" y="4572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67000" y="685800"/>
            <a:ext cx="5105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sz="2400" b="1" dirty="0" smtClean="0"/>
              <a:t>Героизм советских людей в боях с фашистами оказался массовым. Появилась необходимость установить новую награду. Этот орден был утверждён 08.11.1943 года.  Им награждали лиц рядового и сержантского состава Красной Армии за личные подвиги на поле боя. </a:t>
            </a:r>
            <a:endParaRPr lang="ru-RU" sz="2400" b="1" dirty="0"/>
          </a:p>
        </p:txBody>
      </p:sp>
      <p:pic>
        <p:nvPicPr>
          <p:cNvPr id="9" name="Рисунок 8" descr="220px-OrderOfGlory1stCla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914400"/>
            <a:ext cx="1813324" cy="3733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19700" y="609600"/>
            <a:ext cx="3238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2. «Орден Славы»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ООР</a:t>
            </a:r>
            <a:endParaRPr lang="ru-RU" dirty="0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3420269"/>
            <a:ext cx="3943350" cy="885825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04800" y="4572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9" name="Рисунок 8" descr="220px-OrderOfGlory1stCla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457200"/>
            <a:ext cx="1073192" cy="22098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1524000" y="381000"/>
            <a:ext cx="7620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Полных кавалеров ордена Славы насчитывается 2674 человека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среди них:  лётчик штурмового авиационного полка </a:t>
            </a:r>
            <a:r>
              <a:rPr lang="ru-RU" sz="2400" b="1" dirty="0" smtClean="0"/>
              <a:t>Иван </a:t>
            </a:r>
            <a:r>
              <a:rPr lang="ru-RU" sz="2400" b="1" dirty="0" err="1" smtClean="0"/>
              <a:t>Драченко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морской пехотинец </a:t>
            </a:r>
            <a:r>
              <a:rPr lang="ru-RU" sz="2400" b="1" dirty="0" smtClean="0"/>
              <a:t>Павел </a:t>
            </a:r>
            <a:r>
              <a:rPr lang="ru-RU" sz="2400" b="1" dirty="0" err="1" smtClean="0"/>
              <a:t>Дубинда</a:t>
            </a:r>
            <a:r>
              <a:rPr lang="ru-RU" sz="2400" dirty="0" smtClean="0"/>
              <a:t>; артиллерист, </a:t>
            </a:r>
            <a:r>
              <a:rPr lang="ru-RU" sz="2400" b="1" dirty="0" smtClean="0"/>
              <a:t>Николай Кузнецов</a:t>
            </a:r>
            <a:r>
              <a:rPr lang="ru-RU" sz="2400" dirty="0" smtClean="0"/>
              <a:t>. </a:t>
            </a: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54395420_AleksenkoVlAv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905000" y="2743200"/>
            <a:ext cx="1439722" cy="2133600"/>
          </a:xfrm>
          <a:prstGeom prst="rect">
            <a:avLst/>
          </a:prstGeom>
        </p:spPr>
      </p:pic>
      <p:pic>
        <p:nvPicPr>
          <p:cNvPr id="8" name="Рисунок 7" descr="61922298_dubinda_ph_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2743200"/>
            <a:ext cx="1321236" cy="1828800"/>
          </a:xfrm>
          <a:prstGeom prst="rect">
            <a:avLst/>
          </a:prstGeom>
        </p:spPr>
      </p:pic>
      <p:pic>
        <p:nvPicPr>
          <p:cNvPr id="11" name="Рисунок 10" descr="kuznecownikolajserzhan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34000" y="2819400"/>
            <a:ext cx="1371600" cy="1954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3420269"/>
            <a:ext cx="3943350" cy="885825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5800" y="1524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381000"/>
            <a:ext cx="8534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3. Медаль «Золотая Звезда» Героя Советского Союза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43200" y="1371600"/>
            <a:ext cx="6172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1939 года Указом Президиума Верховного Совета СССР была учреждена медаль «Герой Советского Союза».  На оборотной стороне – надпись «Герой СССР» и номер медали. Орденская лента – красная, шириной 20 мм.</a:t>
            </a:r>
            <a:endParaRPr lang="ru-RU" sz="2400" b="1" dirty="0"/>
          </a:p>
        </p:txBody>
      </p:sp>
      <p:pic>
        <p:nvPicPr>
          <p:cNvPr id="9" name="Рисунок 8" descr="zvezda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295400"/>
            <a:ext cx="2303916" cy="3738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3420269"/>
            <a:ext cx="3943350" cy="885825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" y="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71800" y="762000"/>
            <a:ext cx="6172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Среди них: </a:t>
            </a:r>
            <a:r>
              <a:rPr lang="ru-RU" sz="2000" b="1" dirty="0" smtClean="0"/>
              <a:t>Иван Папанин</a:t>
            </a:r>
            <a:r>
              <a:rPr lang="ru-RU" sz="2000" dirty="0" smtClean="0"/>
              <a:t>  - начальник первой советской дрейфующей станции «Северный полюс-1»; </a:t>
            </a:r>
          </a:p>
          <a:p>
            <a:r>
              <a:rPr lang="ru-RU" sz="2000" b="1" dirty="0" smtClean="0"/>
              <a:t>Александр Василевский </a:t>
            </a:r>
            <a:r>
              <a:rPr lang="ru-RU" sz="2000" dirty="0" smtClean="0"/>
              <a:t>-  главнокомандующий советскими войсками на Дальнем Востоке;</a:t>
            </a:r>
          </a:p>
          <a:p>
            <a:r>
              <a:rPr lang="ru-RU" sz="2000" dirty="0" smtClean="0"/>
              <a:t> </a:t>
            </a:r>
            <a:r>
              <a:rPr lang="ru-RU" sz="2000" b="1" dirty="0" smtClean="0"/>
              <a:t>Георгий Береговой </a:t>
            </a:r>
            <a:r>
              <a:rPr lang="ru-RU" sz="2000" dirty="0" smtClean="0"/>
              <a:t>– летчик-космонавт.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38100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Дважды удостоенные этого звания всего 154 человек.</a:t>
            </a:r>
          </a:p>
          <a:p>
            <a:endParaRPr lang="ru-RU" sz="2400" b="1" dirty="0"/>
          </a:p>
        </p:txBody>
      </p:sp>
      <p:pic>
        <p:nvPicPr>
          <p:cNvPr id="11" name="Рисунок 10" descr="___1_~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444" y="1219200"/>
            <a:ext cx="1741714" cy="1676400"/>
          </a:xfrm>
          <a:prstGeom prst="rect">
            <a:avLst/>
          </a:prstGeom>
        </p:spPr>
      </p:pic>
      <p:pic>
        <p:nvPicPr>
          <p:cNvPr id="12" name="Рисунок 11" descr="c4c38e9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2895600"/>
            <a:ext cx="2192274" cy="260985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Рисунок 12" descr="0a12152b45d9512327478c1d2ac4b41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00" y="2819400"/>
            <a:ext cx="1931276" cy="2667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Рисунок 13" descr="8962958_434536d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400" y="2819400"/>
            <a:ext cx="1860195" cy="25908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325" y="3420269"/>
            <a:ext cx="3943350" cy="885825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5800" y="1524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6" name="Рисунок 5" descr="znacho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566" y="1066801"/>
            <a:ext cx="2038970" cy="39624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90800" y="1295400"/>
            <a:ext cx="5867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«Звание Героя Российской Федерации присваивается Президентом Российской Федерации. Герою Российской Федерации вручаются: знак особого отличия – медаль „Золотая Звезда“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304801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4. Медаль «Золотая Звезда» Героя Российской Федерации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Words>366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ООР</vt:lpstr>
      <vt:lpstr>ООР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Боня</dc:creator>
  <cp:lastModifiedBy>Леночка</cp:lastModifiedBy>
  <cp:revision>46</cp:revision>
  <dcterms:created xsi:type="dcterms:W3CDTF">2014-12-02T09:15:35Z</dcterms:created>
  <dcterms:modified xsi:type="dcterms:W3CDTF">2019-12-06T01:02:07Z</dcterms:modified>
</cp:coreProperties>
</file>