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08AA4DA-5FFB-41F2-9FDE-559008DAE397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4E1B9F-3EBE-400F-B929-F1A3DBF629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7" r:id="rId1"/>
    <p:sldLayoutId id="2147484478" r:id="rId2"/>
    <p:sldLayoutId id="2147484479" r:id="rId3"/>
    <p:sldLayoutId id="2147484480" r:id="rId4"/>
    <p:sldLayoutId id="2147484481" r:id="rId5"/>
    <p:sldLayoutId id="2147484482" r:id="rId6"/>
    <p:sldLayoutId id="2147484483" r:id="rId7"/>
    <p:sldLayoutId id="2147484484" r:id="rId8"/>
    <p:sldLayoutId id="2147484485" r:id="rId9"/>
    <p:sldLayoutId id="2147484486" r:id="rId10"/>
    <p:sldLayoutId id="21474844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954144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r>
              <a:rPr lang="ru-RU" b="1" dirty="0">
                <a:effectLst/>
              </a:rPr>
              <a:t>Творческий проект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1" dirty="0">
                <a:effectLst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1" dirty="0">
                <a:effectLst/>
              </a:rPr>
              <a:t>«Игрушка-головоломка»</a:t>
            </a:r>
            <a:br>
              <a:rPr lang="ru-RU" b="1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717032"/>
            <a:ext cx="6408712" cy="208823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/>
              <a:t>Выполнил: </a:t>
            </a:r>
            <a:r>
              <a:rPr lang="ru-RU" dirty="0" err="1"/>
              <a:t>Хамисов</a:t>
            </a:r>
            <a:r>
              <a:rPr lang="ru-RU" dirty="0"/>
              <a:t> Баян,</a:t>
            </a:r>
          </a:p>
          <a:p>
            <a:pPr algn="r"/>
            <a:r>
              <a:rPr lang="ru-RU" dirty="0"/>
              <a:t> ученик 6в класса</a:t>
            </a:r>
          </a:p>
          <a:p>
            <a:pPr algn="r"/>
            <a:r>
              <a:rPr lang="ru-RU" dirty="0"/>
              <a:t>Руководитель: </a:t>
            </a:r>
            <a:r>
              <a:rPr lang="ru-RU" dirty="0" err="1"/>
              <a:t>Тарбаев</a:t>
            </a:r>
            <a:r>
              <a:rPr lang="ru-RU" dirty="0"/>
              <a:t> </a:t>
            </a:r>
            <a:r>
              <a:rPr lang="ru-RU" dirty="0" err="1"/>
              <a:t>Бато-Мунхэ</a:t>
            </a:r>
            <a:r>
              <a:rPr lang="ru-RU" dirty="0"/>
              <a:t> </a:t>
            </a:r>
            <a:r>
              <a:rPr lang="ru-RU" dirty="0" err="1"/>
              <a:t>Гомбоевич</a:t>
            </a:r>
            <a:r>
              <a:rPr lang="ru-RU" dirty="0"/>
              <a:t>, </a:t>
            </a:r>
          </a:p>
          <a:p>
            <a:pPr algn="r"/>
            <a:r>
              <a:rPr lang="ru-RU" dirty="0"/>
              <a:t>учитель технологии</a:t>
            </a:r>
          </a:p>
          <a:p>
            <a:r>
              <a:rPr lang="ru-RU" dirty="0"/>
              <a:t>                                                     </a:t>
            </a:r>
          </a:p>
          <a:p>
            <a:pPr algn="ctr"/>
            <a:r>
              <a:rPr lang="ru-RU" dirty="0" smtClean="0"/>
              <a:t>2019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836712"/>
            <a:ext cx="5036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МАОУ «Бурятская гимназия №29» </a:t>
            </a:r>
            <a:r>
              <a:rPr lang="ru-RU" sz="2000" dirty="0" err="1" smtClean="0"/>
              <a:t>г.Улан</a:t>
            </a:r>
            <a:r>
              <a:rPr lang="ru-RU" sz="2000" dirty="0" smtClean="0"/>
              <a:t>-Удэ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95856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86800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6000" b="1" i="1" dirty="0" smtClean="0"/>
              <a:t>Спасибо за внимание!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562289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6868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/>
              <a:t>Краткая формулировка задачи</a:t>
            </a:r>
            <a:endParaRPr lang="ru-RU" dirty="0"/>
          </a:p>
          <a:p>
            <a:r>
              <a:rPr lang="ru-RU" dirty="0"/>
              <a:t>Разработать и изготовить игрушку – головоломку.</a:t>
            </a:r>
          </a:p>
          <a:p>
            <a:pPr marL="0" lvl="0" indent="0">
              <a:buNone/>
            </a:pPr>
            <a:r>
              <a:rPr lang="ru-RU" b="1" dirty="0" smtClean="0"/>
              <a:t>    При этом</a:t>
            </a:r>
          </a:p>
          <a:p>
            <a:pPr lvl="0"/>
            <a:r>
              <a:rPr lang="ru-RU" dirty="0" smtClean="0"/>
              <a:t>Изделие </a:t>
            </a:r>
            <a:r>
              <a:rPr lang="ru-RU" dirty="0"/>
              <a:t>должно быть несложным в изготовлении.</a:t>
            </a:r>
          </a:p>
          <a:p>
            <a:pPr lvl="0"/>
            <a:r>
              <a:rPr lang="ru-RU" dirty="0"/>
              <a:t>Размер должен соответствовать выбранному.</a:t>
            </a:r>
          </a:p>
          <a:p>
            <a:r>
              <a:rPr lang="ru-RU" dirty="0"/>
              <a:t>Изделие должно иметь низкую себестоимость и быть </a:t>
            </a:r>
            <a:r>
              <a:rPr lang="ru-RU" dirty="0" smtClean="0"/>
              <a:t>оригинальным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6966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65113" indent="-265113">
              <a:buNone/>
            </a:pPr>
            <a:r>
              <a:rPr lang="ru-RU" dirty="0" smtClean="0"/>
              <a:t>    Приступая к разработке проекта, я определил параметры, которые следует учесть при изготовлении игрушки.</a:t>
            </a:r>
          </a:p>
          <a:p>
            <a:endParaRPr lang="ru-RU" dirty="0" smtClean="0"/>
          </a:p>
          <a:p>
            <a:r>
              <a:rPr lang="ru-RU" i="1" u="sng" dirty="0" smtClean="0"/>
              <a:t>Назначение</a:t>
            </a:r>
            <a:r>
              <a:rPr lang="ru-RU" i="1" u="sng" dirty="0"/>
              <a:t>:</a:t>
            </a:r>
            <a:r>
              <a:rPr lang="ru-RU" dirty="0"/>
              <a:t> использовать как игрушку, которая развивает память, мышление, моторику рук, и как образец конструирования – для учащихся, занимающихся техническим проектированием и моделированием.</a:t>
            </a:r>
          </a:p>
          <a:p>
            <a:r>
              <a:rPr lang="ru-RU" i="1" u="sng" dirty="0"/>
              <a:t>Надежность:</a:t>
            </a:r>
            <a:r>
              <a:rPr lang="ru-RU" dirty="0"/>
              <a:t> зависит от качества подобранного материала.</a:t>
            </a:r>
          </a:p>
          <a:p>
            <a:r>
              <a:rPr lang="ru-RU" i="1" u="sng" dirty="0"/>
              <a:t>Универсальность </a:t>
            </a:r>
            <a:r>
              <a:rPr lang="ru-RU" dirty="0"/>
              <a:t>состоит в использовании его как по прямому назначению в виде игрушки, так и в качестве подарка.</a:t>
            </a:r>
          </a:p>
          <a:p>
            <a:r>
              <a:rPr lang="ru-RU" i="1" u="sng" dirty="0"/>
              <a:t>Легкость и простота </a:t>
            </a:r>
            <a:r>
              <a:rPr lang="ru-RU" dirty="0"/>
              <a:t>в технологии изготовления, что немаловажно при замене сломанных деталей.</a:t>
            </a:r>
          </a:p>
          <a:p>
            <a:r>
              <a:rPr lang="ru-RU" i="1" u="sng" dirty="0"/>
              <a:t>Дизайн: </a:t>
            </a:r>
            <a:r>
              <a:rPr lang="ru-RU" dirty="0"/>
              <a:t>компактность изделия, пропорции.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60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/>
              <a:t> Выбор материалов, инструмента и оборудования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 </a:t>
            </a:r>
            <a:r>
              <a:rPr lang="ru-RU" dirty="0"/>
              <a:t>Бруски из сосны, осины размером 20</a:t>
            </a:r>
            <a:r>
              <a:rPr lang="en-US" dirty="0"/>
              <a:t>x</a:t>
            </a:r>
            <a:r>
              <a:rPr lang="ru-RU" dirty="0"/>
              <a:t>20</a:t>
            </a:r>
            <a:r>
              <a:rPr lang="en-US" dirty="0"/>
              <a:t>x</a:t>
            </a:r>
            <a:r>
              <a:rPr lang="ru-RU" dirty="0"/>
              <a:t>500мм;</a:t>
            </a:r>
          </a:p>
          <a:p>
            <a:r>
              <a:rPr lang="ru-RU" dirty="0"/>
              <a:t>- рубанок;</a:t>
            </a:r>
          </a:p>
          <a:p>
            <a:r>
              <a:rPr lang="ru-RU" dirty="0"/>
              <a:t>- ножовка;</a:t>
            </a:r>
          </a:p>
          <a:p>
            <a:r>
              <a:rPr lang="ru-RU" dirty="0"/>
              <a:t>- резак, стамеска;</a:t>
            </a:r>
          </a:p>
          <a:p>
            <a:r>
              <a:rPr lang="ru-RU" dirty="0"/>
              <a:t>- наждачная бумага;</a:t>
            </a:r>
          </a:p>
          <a:p>
            <a:r>
              <a:rPr lang="ru-RU" dirty="0"/>
              <a:t>- простой карандаш;</a:t>
            </a:r>
          </a:p>
          <a:p>
            <a:r>
              <a:rPr lang="ru-RU" dirty="0"/>
              <a:t>- линейка, угольник;</a:t>
            </a:r>
          </a:p>
          <a:p>
            <a:r>
              <a:rPr lang="ru-RU" dirty="0"/>
              <a:t>- лак по дереву, кисточка.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598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Последовательность изготовления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Выбрать заготовку и прострогать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Разметить детали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7" y="1772816"/>
            <a:ext cx="2088232" cy="2233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4437112"/>
            <a:ext cx="2373573" cy="2241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078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Разметка пазов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Отпилить по разметке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14475"/>
            <a:ext cx="3501008" cy="195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3575058"/>
            <a:ext cx="3813051" cy="2578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934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Вырезать по разметке</a:t>
            </a:r>
          </a:p>
          <a:p>
            <a:r>
              <a:rPr lang="ru-RU" dirty="0" smtClean="0"/>
              <a:t>Зачистить торцы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60848"/>
            <a:ext cx="3240360" cy="369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0165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299648" cy="4525963"/>
          </a:xfrm>
        </p:spPr>
        <p:txBody>
          <a:bodyPr/>
          <a:lstStyle/>
          <a:p>
            <a:r>
              <a:rPr lang="ru-RU" dirty="0" smtClean="0"/>
              <a:t>Выполнить резьбу</a:t>
            </a:r>
          </a:p>
          <a:p>
            <a:r>
              <a:rPr lang="ru-RU" dirty="0" smtClean="0"/>
              <a:t>Покрыть лаком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85621"/>
            <a:ext cx="367240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1023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758" y="404664"/>
            <a:ext cx="8686800" cy="7128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dirty="0" smtClean="0"/>
              <a:t>Игрушка готова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Мне </a:t>
            </a:r>
            <a:r>
              <a:rPr lang="ru-RU" dirty="0"/>
              <a:t>удалось </a:t>
            </a:r>
            <a:r>
              <a:rPr lang="ru-RU" dirty="0" smtClean="0"/>
              <a:t>все, что </a:t>
            </a:r>
            <a:r>
              <a:rPr lang="ru-RU" dirty="0"/>
              <a:t>я задумал. Выполненное изделие </a:t>
            </a:r>
            <a:r>
              <a:rPr lang="ru-RU" dirty="0" smtClean="0"/>
              <a:t> всем </a:t>
            </a:r>
            <a:r>
              <a:rPr lang="ru-RU" dirty="0"/>
              <a:t>очень понравилось.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4664"/>
            <a:ext cx="3499470" cy="4615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5460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</TotalTime>
  <Words>250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  Творческий проект    «Игрушка-головоломка»  </vt:lpstr>
      <vt:lpstr>Презентация PowerPoint</vt:lpstr>
      <vt:lpstr>Презентация PowerPoint</vt:lpstr>
      <vt:lpstr> Выбор материалов, инструмента и оборудования </vt:lpstr>
      <vt:lpstr>Последовательность изготовления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    «Игрушка-головоломка»</dc:title>
  <dc:creator>RePack by Diakov</dc:creator>
  <cp:lastModifiedBy>RePack by Diakov</cp:lastModifiedBy>
  <cp:revision>11</cp:revision>
  <dcterms:created xsi:type="dcterms:W3CDTF">2019-03-20T11:42:07Z</dcterms:created>
  <dcterms:modified xsi:type="dcterms:W3CDTF">2019-03-20T13:33:11Z</dcterms:modified>
</cp:coreProperties>
</file>