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64" r:id="rId5"/>
    <p:sldId id="260" r:id="rId6"/>
    <p:sldId id="270" r:id="rId7"/>
    <p:sldId id="276" r:id="rId8"/>
    <p:sldId id="265" r:id="rId9"/>
    <p:sldId id="271" r:id="rId10"/>
    <p:sldId id="272" r:id="rId11"/>
    <p:sldId id="281" r:id="rId12"/>
    <p:sldId id="275" r:id="rId13"/>
    <p:sldId id="278" r:id="rId14"/>
    <p:sldId id="283" r:id="rId15"/>
    <p:sldId id="277" r:id="rId16"/>
    <p:sldId id="279" r:id="rId17"/>
    <p:sldId id="266" r:id="rId18"/>
    <p:sldId id="273" r:id="rId19"/>
    <p:sldId id="285" r:id="rId20"/>
    <p:sldId id="286" r:id="rId21"/>
    <p:sldId id="267" r:id="rId22"/>
    <p:sldId id="291" r:id="rId23"/>
    <p:sldId id="268" r:id="rId24"/>
    <p:sldId id="29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14A7"/>
    <a:srgbClr val="007DD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3610-9D0A-4E22-8CB1-CF4C1BB40D0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E6F69-D1A0-4A9B-A39D-E1BF0BCB9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3610-9D0A-4E22-8CB1-CF4C1BB40D0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E6F69-D1A0-4A9B-A39D-E1BF0BCB9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3610-9D0A-4E22-8CB1-CF4C1BB40D0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E6F69-D1A0-4A9B-A39D-E1BF0BCB9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3610-9D0A-4E22-8CB1-CF4C1BB40D0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E6F69-D1A0-4A9B-A39D-E1BF0BCB9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3610-9D0A-4E22-8CB1-CF4C1BB40D0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E6F69-D1A0-4A9B-A39D-E1BF0BCB9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3610-9D0A-4E22-8CB1-CF4C1BB40D0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E6F69-D1A0-4A9B-A39D-E1BF0BCB9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3610-9D0A-4E22-8CB1-CF4C1BB40D0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E6F69-D1A0-4A9B-A39D-E1BF0BCB9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3610-9D0A-4E22-8CB1-CF4C1BB40D0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E6F69-D1A0-4A9B-A39D-E1BF0BCB9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3610-9D0A-4E22-8CB1-CF4C1BB40D0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E6F69-D1A0-4A9B-A39D-E1BF0BCB9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3610-9D0A-4E22-8CB1-CF4C1BB40D0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E6F69-D1A0-4A9B-A39D-E1BF0BCB9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3610-9D0A-4E22-8CB1-CF4C1BB40D0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E6F69-D1A0-4A9B-A39D-E1BF0BCB9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43610-9D0A-4E22-8CB1-CF4C1BB40D0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E6F69-D1A0-4A9B-A39D-E1BF0BCB9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1\Desktop\download-free-ppt-blue-wavy-ppt-backgrounds-template-for-presentation-ppt-backgrounds-7-1024x7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243408"/>
            <a:ext cx="9144000" cy="391581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«Детский сад комбинированного вида №22»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города Аши Челябинской области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/>
              <a:t> </a:t>
            </a:r>
            <a:br>
              <a:rPr lang="ru-RU" b="1" i="1" dirty="0" smtClean="0"/>
            </a:br>
            <a:r>
              <a:rPr lang="ru-RU" b="1" i="1" dirty="0" smtClean="0"/>
              <a:t>                  </a:t>
            </a:r>
            <a:r>
              <a:rPr lang="ru-RU" sz="5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ИГРАЙ</a:t>
            </a:r>
            <a:br>
              <a:rPr lang="ru-RU" sz="5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И </a:t>
            </a:r>
            <a:br>
              <a:rPr lang="ru-RU" sz="5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РАЗВИВАЙСЯ 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67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437112"/>
            <a:ext cx="7128792" cy="2184648"/>
          </a:xfrm>
        </p:spPr>
        <p:txBody>
          <a:bodyPr>
            <a:normAutofit fontScale="92500" lnSpcReduction="20000"/>
          </a:bodyPr>
          <a:lstStyle/>
          <a:p>
            <a:pPr algn="r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Бушаева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Марина Вячеславовна </a:t>
            </a:r>
          </a:p>
          <a:p>
            <a:pPr algn="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МКДОУ № 22 г. Аша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pPr algn="l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Аша, 2019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Users\1\Desktop\202231-1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060848"/>
            <a:ext cx="3088351" cy="4421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1\Desktop\Новая папка\8KYWsKSEFRc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esktop\Новая папка\QEltjT2mhxM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Новая папка\bdvPUiKtfIQ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1\Desktop\Новая папка\F2rc-vhRBgQ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908720"/>
            <a:ext cx="4032448" cy="5387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5" descr="C:\Users\1\Desktop\Новая папка\wjuHODGCef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32656"/>
            <a:ext cx="3996444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\Desktop\Новая папка\SjD_s0IMEn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C:\Users\1\Desktop\Новая папка\wCXrcINcKQU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179512" y="260648"/>
            <a:ext cx="4443958" cy="5925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C:\Users\1\Desktop\Новая папка\OvfK749DfKk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4788024" y="764704"/>
            <a:ext cx="4032448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Новая папка\_7vupbkiXx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764704"/>
            <a:ext cx="4137924" cy="5517232"/>
          </a:xfrm>
          <a:prstGeom prst="rect">
            <a:avLst/>
          </a:prstGeom>
          <a:noFill/>
        </p:spPr>
      </p:pic>
      <p:pic>
        <p:nvPicPr>
          <p:cNvPr id="4" name="Picture 2" descr="C:\Users\1\Desktop\Новая папка\gUR33fluPW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332656"/>
            <a:ext cx="4029912" cy="5373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C:\Users\1\Desktop\Новая папка\QK7Ul7cp8D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1196752"/>
            <a:ext cx="3975906" cy="5301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ИНТЕРАКТИВНЫЙ СТОЛ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1800199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создает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условия для развития важнейших психических процессов (мышления, воображения,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памяти)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Picture 2" descr="C:\Users\1\Desktop\Новая папка\66PhnXtOaX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960" y="2924944"/>
            <a:ext cx="4692013" cy="3519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admin\Desktop\икт с овз-23.01.2019г\IMG_20190110_1035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356992"/>
            <a:ext cx="3456384" cy="3132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:\Users\1\Desktop\Новая папка\FncZ0FStyQk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1\Desktop\Новая папка\fAvLR6BYyC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 descr="C:\Users\1\Desktop\img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83264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ОСНОВНОЙ  ВИД  ДЕЯТЕЛЬНОСТИ ДОШКОЛЬНИКОВ – ИГРА</a:t>
            </a:r>
          </a:p>
          <a:p>
            <a:pPr>
              <a:lnSpc>
                <a:spcPct val="150000"/>
              </a:lnSpc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создать условия  для игровой деятельности  детей;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максимально использовать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всестороннего развития дошкольников.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1\Desktop\Новая папка\J4wWBm2BZ0A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ИНТЕРАКТИВНЫЙ КОМПЛЕКС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3"/>
            <a:ext cx="8229600" cy="3312368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управляют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интерфейсом на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расстоянии с помощью движений тела, рук и ног; 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приобретают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необходимые знания, умения и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навыки по образовательным областям в соответствии с требованиями ФГОС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/>
              <a:t> </a:t>
            </a:r>
          </a:p>
          <a:p>
            <a:endParaRPr lang="ru-RU" dirty="0"/>
          </a:p>
        </p:txBody>
      </p:sp>
      <p:pic>
        <p:nvPicPr>
          <p:cNvPr id="4" name="Picture 3" descr="C:\Users\1\Desktop\274690236_2746902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4581128"/>
            <a:ext cx="3966717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:\Users\1\Desktop\11585.75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3789040"/>
            <a:ext cx="395392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background-designs-for-powerpoint-related-keywords--suggestions-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Users\admin\Desktop\IMG-20190122-WA00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6895" y="3933056"/>
            <a:ext cx="3367523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admin\Desktop\IMG-20190122-WA001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7357" y="332656"/>
            <a:ext cx="4087839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admin\Desktop\IMG-20190122-WA000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36096" y="4077072"/>
            <a:ext cx="3429024" cy="2452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admin\Desktop\IMG-20190122-WA002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20072" y="476672"/>
            <a:ext cx="3487463" cy="26687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admin\Desktop\IMG-20190122-WA000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131840" y="2852936"/>
            <a:ext cx="3225345" cy="2413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СУХОЙ БАССЕЙН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288032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способствует удовлетворению  естественной потребности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ребенка в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движении; </a:t>
            </a:r>
          </a:p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стимулирует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его поисковую и творческую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активность.</a:t>
            </a:r>
          </a:p>
        </p:txBody>
      </p:sp>
      <p:pic>
        <p:nvPicPr>
          <p:cNvPr id="4" name="Picture 2" descr="C:\Users\1\Desktop\Новая папка\EdI4PWPeaK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960" y="3429000"/>
            <a:ext cx="4640515" cy="3132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C:\Users\1\Desktop\nPwenjYCLl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4005064"/>
            <a:ext cx="3515883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Uvbaq60Zlk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4644008" cy="34830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1\Desktop\Rd4ZjZIFPsU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776" y="2924944"/>
            <a:ext cx="4860032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admin\Desktop\IMG_20180423_10235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4088" y="620688"/>
            <a:ext cx="3119674" cy="2351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7" descr="C:\Users\1\Desktop\img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ctr">
              <a:lnSpc>
                <a:spcPct val="150000"/>
              </a:lnSpc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Дополнительная 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образовательная  программа для детей дошкольного возраста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социально-педагогической направленности  «Развиваемся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играя»</a:t>
            </a:r>
          </a:p>
          <a:p>
            <a:pPr>
              <a:lnSpc>
                <a:spcPct val="150000"/>
              </a:lnSpc>
              <a:buNone/>
            </a:pPr>
            <a:r>
              <a:rPr lang="ru-RU" sz="3900" b="1" dirty="0"/>
              <a:t> </a:t>
            </a:r>
            <a:endParaRPr lang="ru-RU" sz="39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ОСОБЕННОСТИ: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1\Desktop\Новая папка\0TDP1gq2enM.jpg"/>
          <p:cNvPicPr/>
          <p:nvPr/>
        </p:nvPicPr>
        <p:blipFill>
          <a:blip r:embed="rId2" cstate="email">
            <a:lum/>
          </a:blip>
          <a:srcRect/>
          <a:stretch>
            <a:fillRect/>
          </a:stretch>
        </p:blipFill>
        <p:spPr bwMode="auto">
          <a:xfrm>
            <a:off x="467544" y="3356992"/>
            <a:ext cx="3024336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1\Desktop\Новая папка\MMw_crOvb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3212976"/>
            <a:ext cx="4536504" cy="3056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2376264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наполняемость: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5-8 человек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возраст: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3 до 5 лет;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формат: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групповой и индивидуальный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ОСОБЕННОСТИ: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80519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образовательные области:</a:t>
            </a:r>
          </a:p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речи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«Окружающий  мир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Безопасность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периодичность: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раза в неделю;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продолжительность: 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15 -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.;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традиционные и информационно-коммуникативные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1\Desktop\Новая папка\uvua7TJjJxs.jpg"/>
          <p:cNvPicPr>
            <a:picLocks noChangeAspect="1" noChangeArrowheads="1"/>
          </p:cNvPicPr>
          <p:nvPr/>
        </p:nvPicPr>
        <p:blipFill>
          <a:blip r:embed="rId2" cstate="email">
            <a:lum/>
          </a:blip>
          <a:srcRect/>
          <a:stretch>
            <a:fillRect/>
          </a:stretch>
        </p:blipFill>
        <p:spPr bwMode="auto">
          <a:xfrm>
            <a:off x="395536" y="1700808"/>
            <a:ext cx="3815300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C:\Users\1\Desktop\puCdYSMH3h0.jpg"/>
          <p:cNvPicPr>
            <a:picLocks noChangeAspect="1" noChangeArrowheads="1"/>
          </p:cNvPicPr>
          <p:nvPr/>
        </p:nvPicPr>
        <p:blipFill>
          <a:blip r:embed="rId3" cstate="email">
            <a:lum/>
          </a:blip>
          <a:srcRect/>
          <a:stretch>
            <a:fillRect/>
          </a:stretch>
        </p:blipFill>
        <p:spPr bwMode="auto">
          <a:xfrm>
            <a:off x="4716016" y="1844824"/>
            <a:ext cx="3489851" cy="4653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611560" y="404665"/>
            <a:ext cx="8075240" cy="129614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Занятия проводятся в оборудованном кабинете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admin\Desktop\IMG_20180423_1043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60648"/>
            <a:ext cx="3024336" cy="4089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D:\ДОП-АРХИВ\ДОП\IMG_20181122_1136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476672"/>
            <a:ext cx="4143404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C:\Users\admin\Desktop\IMG_20180423_1042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55776" y="3573016"/>
            <a:ext cx="4320480" cy="30011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ИНТЕРАКТИВНАЯ ПЕСОЧНИЦА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2304256"/>
          </a:xfrm>
        </p:spPr>
        <p:txBody>
          <a:bodyPr/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Позволяет формировать картину целостности мира, расширять кругозор, развивать познавательно-исследовательскую деятельность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1\Desktop\e5e7cbf3b340eed096f4d59de0ef3b4f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2052228"/>
            <a:ext cx="5076056" cy="48057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1\Desktop\Новая папка\3Nrsuts6j5Y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624</TotalTime>
  <Words>176</Words>
  <Application>Microsoft Office PowerPoint</Application>
  <PresentationFormat>Экран (4:3)</PresentationFormat>
  <Paragraphs>38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           Муниципальное казенное дошкольное образовательное учреждение «Детский сад комбинированного вида №22» города Аши Челябинской области                     ИГРАЙ                 И                    РАЗВИВАЙСЯ      </vt:lpstr>
      <vt:lpstr>Слайд 2</vt:lpstr>
      <vt:lpstr>Слайд 3</vt:lpstr>
      <vt:lpstr>ОСОБЕННОСТИ:</vt:lpstr>
      <vt:lpstr>ОСОБЕННОСТИ:</vt:lpstr>
      <vt:lpstr>Слайд 6</vt:lpstr>
      <vt:lpstr>Слайд 7</vt:lpstr>
      <vt:lpstr>ИНТЕРАКТИВНАЯ ПЕСОЧНИЦА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ИНТЕРАКТИВНЫЙ СТОЛ</vt:lpstr>
      <vt:lpstr>Слайд 18</vt:lpstr>
      <vt:lpstr>Слайд 19</vt:lpstr>
      <vt:lpstr>Слайд 20</vt:lpstr>
      <vt:lpstr>ИНТЕРАКТИВНЫЙ КОМПЛЕКС</vt:lpstr>
      <vt:lpstr>Слайд 22</vt:lpstr>
      <vt:lpstr>СУХОЙ БАССЕЙН</vt:lpstr>
      <vt:lpstr>Слайд 24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Развиваемся, играя</dc:title>
  <dc:creator>1</dc:creator>
  <cp:lastModifiedBy>1</cp:lastModifiedBy>
  <cp:revision>76</cp:revision>
  <dcterms:created xsi:type="dcterms:W3CDTF">2019-04-06T06:39:20Z</dcterms:created>
  <dcterms:modified xsi:type="dcterms:W3CDTF">2019-12-07T11:09:32Z</dcterms:modified>
</cp:coreProperties>
</file>