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2" r:id="rId6"/>
    <p:sldId id="260" r:id="rId7"/>
    <p:sldId id="266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3B3BEF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83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214546" y="1142984"/>
            <a:ext cx="5262403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Изложение</a:t>
            </a:r>
            <a:endParaRPr lang="ru-RU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2928934"/>
            <a:ext cx="100540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138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57356" y="785794"/>
            <a:ext cx="5248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3B3BE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857364"/>
            <a:ext cx="70009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Чёрная птица,</a:t>
            </a:r>
          </a:p>
          <a:p>
            <a:r>
              <a:rPr lang="ru-RU" sz="44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Ничего не боится,</a:t>
            </a:r>
          </a:p>
          <a:p>
            <a:r>
              <a:rPr lang="ru-RU" sz="44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зиму не улетает,</a:t>
            </a:r>
          </a:p>
          <a:p>
            <a:r>
              <a:rPr lang="ru-RU" sz="44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Нашу местность оживляет.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4714884"/>
            <a:ext cx="283282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галка</a:t>
            </a:r>
            <a:endParaRPr lang="ru-RU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66"/>
            <a:ext cx="7230404" cy="479958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857232"/>
            <a:ext cx="8286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      Хотела галка пить. Заметила</a:t>
            </a:r>
          </a:p>
          <a:p>
            <a:r>
              <a:rPr lang="ru-RU" sz="4400" b="1" dirty="0" smtClean="0"/>
              <a:t>она на столе кувшин с водой. В кувшине было мало воды. Галка</a:t>
            </a:r>
          </a:p>
          <a:p>
            <a:r>
              <a:rPr lang="ru-RU" sz="4400" b="1" dirty="0" smtClean="0"/>
              <a:t>не могла достать её. Тогда галка стала кидать в кувшин камешки.</a:t>
            </a:r>
          </a:p>
          <a:p>
            <a:r>
              <a:rPr lang="ru-RU" sz="4400" b="1" dirty="0" smtClean="0"/>
              <a:t>     Вода в кувшине поднялась.</a:t>
            </a:r>
          </a:p>
          <a:p>
            <a:r>
              <a:rPr lang="ru-RU" sz="4400" b="1" dirty="0" smtClean="0"/>
              <a:t>     Галка смогла напиться.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1428736"/>
            <a:ext cx="8286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      Х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smtClean="0"/>
              <a:t>тела галка пить. Заметила</a:t>
            </a:r>
          </a:p>
          <a:p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smtClean="0"/>
              <a:t>на </a:t>
            </a:r>
            <a:r>
              <a:rPr lang="ru-RU" sz="4400" b="1" u="sng" dirty="0" err="1" smtClean="0"/>
              <a:t>на</a:t>
            </a:r>
            <a:r>
              <a:rPr lang="ru-RU" sz="4400" b="1" dirty="0" smtClean="0"/>
              <a:t> ст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ле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кувш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н</a:t>
            </a:r>
            <a:r>
              <a:rPr lang="ru-RU" sz="4400" b="1" dirty="0" smtClean="0"/>
              <a:t> </a:t>
            </a:r>
            <a:r>
              <a:rPr lang="ru-RU" sz="4400" b="1" u="sng" dirty="0" smtClean="0"/>
              <a:t>с</a:t>
            </a:r>
            <a:r>
              <a:rPr lang="ru-RU" sz="4400" b="1" dirty="0" smtClean="0"/>
              <a:t> в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дой</a:t>
            </a:r>
            <a:r>
              <a:rPr lang="ru-RU" sz="4400" b="1" dirty="0" smtClean="0"/>
              <a:t>. В </a:t>
            </a:r>
            <a:r>
              <a:rPr lang="ru-RU" sz="4400" b="1" dirty="0" err="1" smtClean="0"/>
              <a:t>кувш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smtClean="0"/>
              <a:t>н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 был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 мал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 в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ды</a:t>
            </a:r>
            <a:r>
              <a:rPr lang="ru-RU" sz="4400" b="1" dirty="0" smtClean="0"/>
              <a:t>. Галка</a:t>
            </a:r>
          </a:p>
          <a:p>
            <a:r>
              <a:rPr lang="ru-RU" sz="4400" b="1" u="sng" dirty="0" smtClean="0"/>
              <a:t>не</a:t>
            </a:r>
            <a:r>
              <a:rPr lang="ru-RU" sz="4400" b="1" dirty="0" smtClean="0"/>
              <a:t> м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гла</a:t>
            </a:r>
            <a:r>
              <a:rPr lang="ru-RU" sz="4400" b="1" dirty="0" smtClean="0"/>
              <a:t> д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стать её. Т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/>
              <a:t>гда галка стала к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smtClean="0"/>
              <a:t>дать в </a:t>
            </a:r>
            <a:r>
              <a:rPr lang="ru-RU" sz="4400" b="1" dirty="0" err="1" smtClean="0"/>
              <a:t>кувш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н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каме</a:t>
            </a:r>
            <a:r>
              <a:rPr lang="ru-RU" sz="4400" b="1" dirty="0" err="1" smtClean="0">
                <a:solidFill>
                  <a:srgbClr val="FF66FF"/>
                </a:solidFill>
              </a:rPr>
              <a:t>...</a:t>
            </a:r>
            <a:r>
              <a:rPr lang="ru-RU" sz="4400" b="1" dirty="0" err="1" smtClean="0"/>
              <a:t>ки</a:t>
            </a:r>
            <a:r>
              <a:rPr lang="ru-RU" sz="4400" b="1" dirty="0" smtClean="0"/>
              <a:t>.</a:t>
            </a:r>
          </a:p>
          <a:p>
            <a:r>
              <a:rPr lang="ru-RU" sz="4400" b="1" dirty="0" smtClean="0"/>
              <a:t>     В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smtClean="0"/>
              <a:t>да в </a:t>
            </a:r>
            <a:r>
              <a:rPr lang="ru-RU" sz="4400" b="1" dirty="0" err="1" smtClean="0"/>
              <a:t>кувш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smtClean="0"/>
              <a:t>н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п</a:t>
            </a:r>
            <a:r>
              <a:rPr lang="ru-RU" sz="4400" b="1" dirty="0" err="1" smtClean="0">
                <a:solidFill>
                  <a:srgbClr val="FF0000"/>
                </a:solidFill>
              </a:rPr>
              <a:t>о</a:t>
            </a:r>
            <a:r>
              <a:rPr lang="ru-RU" sz="4400" b="1" dirty="0" err="1" smtClean="0"/>
              <a:t>дн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лась</a:t>
            </a:r>
            <a:r>
              <a:rPr lang="ru-RU" sz="4400" b="1" dirty="0" smtClean="0"/>
              <a:t>.</a:t>
            </a:r>
          </a:p>
          <a:p>
            <a:r>
              <a:rPr lang="ru-RU" sz="4400" b="1" dirty="0" smtClean="0"/>
              <a:t> Галка см</a:t>
            </a:r>
            <a:r>
              <a:rPr lang="ru-RU" sz="4400" b="1" dirty="0" smtClean="0">
                <a:solidFill>
                  <a:srgbClr val="FF66FF"/>
                </a:solidFill>
              </a:rPr>
              <a:t>..</a:t>
            </a:r>
            <a:r>
              <a:rPr lang="ru-RU" sz="4400" b="1" dirty="0" err="1" smtClean="0"/>
              <a:t>гла</a:t>
            </a:r>
            <a:r>
              <a:rPr lang="ru-RU" sz="4400" b="1" dirty="0" smtClean="0"/>
              <a:t> напи</a:t>
            </a:r>
            <a:r>
              <a:rPr lang="ru-RU" sz="4400" b="1" dirty="0" smtClean="0">
                <a:solidFill>
                  <a:srgbClr val="FF0000"/>
                </a:solidFill>
              </a:rPr>
              <a:t>ться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571480"/>
            <a:ext cx="72242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3B3BEF"/>
                </a:solidFill>
              </a:rPr>
              <a:t>Вставь пропущенные буквы.</a:t>
            </a:r>
            <a:endParaRPr lang="ru-RU" sz="4400" b="1" dirty="0">
              <a:solidFill>
                <a:srgbClr val="3B3BE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1428736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071678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2071678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2071678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2071678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2786058"/>
            <a:ext cx="571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2786058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1604" y="3429000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14546" y="4071942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7818" y="4071942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4143380"/>
            <a:ext cx="6158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</a:rPr>
              <a:t>ш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728" y="4786322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3372" y="4786322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57950" y="4786322"/>
            <a:ext cx="46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4612" y="5429264"/>
            <a:ext cx="487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00166" y="642918"/>
            <a:ext cx="5922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3B3BE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Ответь </a:t>
            </a:r>
            <a:r>
              <a:rPr lang="ru-RU" sz="5400" b="0" cap="none" spc="0" smtClean="0">
                <a:ln w="10160">
                  <a:solidFill>
                    <a:srgbClr val="00B050"/>
                  </a:solidFill>
                  <a:prstDash val="solid"/>
                </a:ln>
                <a:solidFill>
                  <a:srgbClr val="3B3BE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на вопросы:</a:t>
            </a:r>
            <a:endParaRPr lang="ru-RU" sz="5400" b="0" cap="none" spc="0" dirty="0">
              <a:ln w="10160">
                <a:solidFill>
                  <a:srgbClr val="00B050"/>
                </a:solidFill>
                <a:prstDash val="solid"/>
              </a:ln>
              <a:solidFill>
                <a:srgbClr val="3B3BE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714488"/>
            <a:ext cx="8143932" cy="304698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</a:t>
            </a: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Что захотела сделать галка</a:t>
            </a:r>
            <a:r>
              <a:rPr lang="ru-RU" sz="48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?</a:t>
            </a:r>
          </a:p>
          <a:p>
            <a:pPr algn="just">
              <a:buFont typeface="Wingdings 2"/>
              <a:buChar char="­"/>
            </a:pP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Почему она не смогла сразу</a:t>
            </a:r>
          </a:p>
          <a:p>
            <a:pPr algn="just"/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  попить из кувшина?</a:t>
            </a:r>
            <a:endParaRPr lang="ru-RU" sz="4800" b="1" dirty="0" smtClean="0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/>
            </a:endParaRPr>
          </a:p>
          <a:p>
            <a:pPr algn="just"/>
            <a:r>
              <a:rPr lang="ru-RU" sz="4800" b="1" cap="none" spc="0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  <a:sym typeface="Wingdings 2"/>
              </a:rPr>
              <a:t></a:t>
            </a: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sym typeface="Wingdings 2"/>
              </a:rPr>
              <a:t>Какой выход нашла галка</a:t>
            </a:r>
            <a:r>
              <a:rPr lang="ru-RU" sz="4800" b="1" dirty="0" smtClean="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571480"/>
            <a:ext cx="835824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Хотела галка пить. Заметила она на столе кувшин с водой. В кувшине было мало воды. Галка не могла достать её.  Тогда галка стала кидать в кувшин камешки.  </a:t>
            </a:r>
          </a:p>
          <a:p>
            <a:r>
              <a:rPr lang="ru-RU" sz="3200" b="1" dirty="0" smtClean="0"/>
              <a:t>      Вода в кувшине поднялась. Галка смогла</a:t>
            </a:r>
          </a:p>
          <a:p>
            <a:r>
              <a:rPr lang="ru-RU" sz="3200" b="1" dirty="0" smtClean="0"/>
              <a:t>напиться.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C00000"/>
                </a:solidFill>
              </a:rPr>
              <a:t>Выберите  более подходящий заголовок.</a:t>
            </a:r>
          </a:p>
          <a:p>
            <a:r>
              <a:rPr lang="ru-RU" sz="3200" b="1" dirty="0" smtClean="0"/>
              <a:t>                       1.Галка и вода.</a:t>
            </a:r>
          </a:p>
          <a:p>
            <a:r>
              <a:rPr lang="ru-RU" sz="3200" b="1" dirty="0" smtClean="0"/>
              <a:t>                       2.Галка.</a:t>
            </a:r>
          </a:p>
          <a:p>
            <a:r>
              <a:rPr lang="ru-RU" sz="3200" b="1" dirty="0" smtClean="0"/>
              <a:t>                       3.Умная галка.</a:t>
            </a:r>
          </a:p>
          <a:p>
            <a:r>
              <a:rPr lang="ru-RU" sz="3200" b="1" dirty="0" smtClean="0"/>
              <a:t>                       4.Кувшин с водой.</a:t>
            </a:r>
          </a:p>
          <a:p>
            <a:r>
              <a:rPr lang="ru-RU" b="1" dirty="0" smtClean="0"/>
              <a:t>                               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000364" y="5429264"/>
            <a:ext cx="2214578" cy="1588"/>
          </a:xfrm>
          <a:prstGeom prst="line">
            <a:avLst/>
          </a:prstGeom>
          <a:ln w="104775">
            <a:solidFill>
              <a:srgbClr val="33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Рисунок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11273" name="Содержимое 26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435771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4800" b="1" dirty="0" smtClean="0">
                <a:latin typeface="+mj-lt"/>
              </a:rPr>
              <a:t>                       </a:t>
            </a:r>
            <a:r>
              <a:rPr lang="ru-RU" sz="5800" b="1" dirty="0" smtClean="0">
                <a:solidFill>
                  <a:srgbClr val="3B3BEF"/>
                </a:solidFill>
                <a:latin typeface="+mj-lt"/>
              </a:rPr>
              <a:t>Умная галка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800" dirty="0" smtClean="0"/>
              <a:t>                       </a:t>
            </a:r>
            <a:r>
              <a:rPr lang="ru-RU" sz="5800" b="1" dirty="0" smtClean="0">
                <a:solidFill>
                  <a:srgbClr val="002060"/>
                </a:solidFill>
              </a:rPr>
              <a:t>План.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800" b="1" dirty="0" smtClean="0">
                <a:solidFill>
                  <a:srgbClr val="002060"/>
                </a:solidFill>
              </a:rPr>
              <a:t>      1.Галке не достать воду.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800" b="1" dirty="0" smtClean="0">
                <a:solidFill>
                  <a:srgbClr val="002060"/>
                </a:solidFill>
              </a:rPr>
              <a:t>      2.Галка </a:t>
            </a:r>
            <a:r>
              <a:rPr lang="ru-RU" sz="5800" b="1" smtClean="0">
                <a:solidFill>
                  <a:srgbClr val="002060"/>
                </a:solidFill>
              </a:rPr>
              <a:t>кидает камешки</a:t>
            </a:r>
            <a:r>
              <a:rPr lang="ru-RU" sz="5800" b="1" dirty="0" smtClean="0">
                <a:solidFill>
                  <a:srgbClr val="002060"/>
                </a:solidFill>
              </a:rPr>
              <a:t>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800" b="1" dirty="0" smtClean="0">
                <a:solidFill>
                  <a:srgbClr val="002060"/>
                </a:solidFill>
              </a:rPr>
              <a:t>      3.Галка смогла напиться.</a:t>
            </a:r>
            <a:endParaRPr lang="ru-RU" sz="7100" b="1" dirty="0" smtClean="0"/>
          </a:p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Рисунок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1000108"/>
            <a:ext cx="65639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2. Что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заметила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она на столе?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42918"/>
            <a:ext cx="550072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 2" pitchFamily="18" charset="2"/>
              <a:buChar char=" "/>
            </a:pP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1. Что </a:t>
            </a: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захотела</a:t>
            </a: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Unicode MS"/>
                <a:ea typeface="Arial Unicode MS"/>
                <a:cs typeface="Arial Unicode MS"/>
                <a:sym typeface="Wingdings 2"/>
              </a:rPr>
              <a:t> галка?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                              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000240"/>
            <a:ext cx="73710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3.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Сколько воды было 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 кувшине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2714620"/>
            <a:ext cx="62796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4. Что не могла сделать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галка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6380" y="571480"/>
            <a:ext cx="1223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пить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1500174"/>
            <a:ext cx="37977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увшин с водой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1928802"/>
            <a:ext cx="14959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мало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143380"/>
            <a:ext cx="41069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кидать камешки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214290"/>
            <a:ext cx="69573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Напиши изложение по </a:t>
            </a:r>
            <a:r>
              <a:rPr lang="ru-RU" sz="3600" b="1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вопросам</a:t>
            </a:r>
            <a:r>
              <a:rPr lang="ru-RU" sz="3600" b="1" cap="none" spc="0" dirty="0" smtClean="0">
                <a:ln w="1905"/>
                <a:solidFill>
                  <a:srgbClr val="1B0CE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600" b="1" cap="none" spc="0" dirty="0">
              <a:ln w="1905"/>
              <a:solidFill>
                <a:srgbClr val="1B0CE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3714752"/>
            <a:ext cx="65424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5. Что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тогда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 стала делать галка?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4786322"/>
            <a:ext cx="43791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6. Что стало с 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водой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4786322"/>
            <a:ext cx="26036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поднялась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15008" y="3214686"/>
            <a:ext cx="283096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достать воду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5500702"/>
            <a:ext cx="58853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7. Что смогла сделать </a:t>
            </a:r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галка</a:t>
            </a:r>
            <a:r>
              <a:rPr lang="ru-RU" sz="36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 2"/>
              </a:rPr>
              <a:t>?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5429264"/>
            <a:ext cx="23743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напиться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500702"/>
            <a:ext cx="1847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8" grpId="0"/>
      <p:bldP spid="9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20" grpId="0"/>
      <p:bldP spid="19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342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 В. Яшкова</dc:creator>
  <cp:lastModifiedBy>ADMIN</cp:lastModifiedBy>
  <cp:revision>48</cp:revision>
  <dcterms:modified xsi:type="dcterms:W3CDTF">2016-04-18T11:14:41Z</dcterms:modified>
</cp:coreProperties>
</file>