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77" r:id="rId3"/>
    <p:sldId id="257" r:id="rId4"/>
    <p:sldId id="260" r:id="rId5"/>
    <p:sldId id="275" r:id="rId6"/>
    <p:sldId id="270" r:id="rId7"/>
    <p:sldId id="273" r:id="rId8"/>
    <p:sldId id="272" r:id="rId9"/>
    <p:sldId id="276" r:id="rId10"/>
    <p:sldId id="27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26D6"/>
    <a:srgbClr val="250DB3"/>
    <a:srgbClr val="FDFD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071670" y="1214422"/>
            <a:ext cx="52484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802A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Отгадай загадку.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857356" y="2500306"/>
            <a:ext cx="664373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ln w="19050">
                  <a:solidFill>
                    <a:srgbClr val="00206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Без рук, без </a:t>
            </a:r>
            <a:r>
              <a:rPr lang="ru-RU" sz="4800" b="1" dirty="0" err="1" smtClean="0">
                <a:ln w="19050">
                  <a:solidFill>
                    <a:srgbClr val="00206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топорёнка</a:t>
            </a:r>
            <a:endParaRPr lang="ru-RU" sz="4800" b="1" dirty="0" smtClean="0">
              <a:ln w="19050">
                <a:solidFill>
                  <a:srgbClr val="002060"/>
                </a:solidFill>
                <a:prstDash val="solid"/>
              </a:ln>
              <a:solidFill>
                <a:schemeClr val="bg1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r>
              <a:rPr lang="ru-RU" sz="4800" b="1" dirty="0" smtClean="0">
                <a:ln w="19050">
                  <a:solidFill>
                    <a:srgbClr val="00206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Построена избёнка.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000364" y="4714884"/>
            <a:ext cx="349595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гнездо</a:t>
            </a:r>
            <a:endParaRPr lang="ru-RU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r="14379"/>
          <a:stretch>
            <a:fillRect/>
          </a:stretch>
        </p:blipFill>
        <p:spPr bwMode="auto">
          <a:xfrm>
            <a:off x="2285984" y="928670"/>
            <a:ext cx="5500726" cy="4275232"/>
          </a:xfrm>
          <a:prstGeom prst="round2Diag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1857364"/>
            <a:ext cx="793307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   </a:t>
            </a:r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2. Что они нашли </a:t>
            </a:r>
            <a:r>
              <a:rPr lang="ru-RU" sz="3600" b="1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в кустах</a:t>
            </a:r>
            <a:r>
              <a:rPr lang="ru-RU" sz="3600" b="1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 </a:t>
            </a:r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крушины?</a:t>
            </a:r>
            <a:endParaRPr lang="ru-RU" sz="36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1428736"/>
            <a:ext cx="6572327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buFont typeface="Wingdings 2" pitchFamily="18" charset="2"/>
              <a:buChar char=" "/>
            </a:pPr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1.Куда пошли 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 </a:t>
            </a:r>
            <a:r>
              <a:rPr lang="ru-RU" sz="3600" b="1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Миша и Саша</a:t>
            </a:r>
            <a:r>
              <a:rPr lang="ru-RU" sz="36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?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                                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2928934"/>
            <a:ext cx="464768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3.Кто пищал</a:t>
            </a:r>
            <a:r>
              <a:rPr lang="ru-RU" sz="36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 </a:t>
            </a:r>
            <a:r>
              <a:rPr lang="ru-RU" sz="3600" b="1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в гнезде</a:t>
            </a:r>
            <a:r>
              <a:rPr lang="ru-RU" sz="36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36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3500438"/>
            <a:ext cx="830099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4.</a:t>
            </a:r>
            <a:r>
              <a:rPr lang="ru-RU" sz="36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 Кто кружился и тревожно кричал </a:t>
            </a:r>
            <a:r>
              <a:rPr lang="ru-RU" sz="36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над </a:t>
            </a:r>
          </a:p>
          <a:p>
            <a:pPr algn="ctr"/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кустами</a:t>
            </a:r>
            <a:r>
              <a:rPr lang="ru-RU" sz="36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?                                                   </a:t>
            </a:r>
            <a:endParaRPr lang="ru-RU" sz="36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572264" y="1428736"/>
            <a:ext cx="178497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</a:t>
            </a:r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рощу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500826" y="2357430"/>
            <a:ext cx="172887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гнездо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00628" y="2857496"/>
            <a:ext cx="188699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птенцы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72330" y="4500570"/>
            <a:ext cx="141147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пищу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214546" y="857232"/>
            <a:ext cx="615931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solidFill>
                  <a:srgbClr val="1B0CE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Напиши изложение по плану.</a:t>
            </a:r>
            <a:endParaRPr lang="ru-RU" sz="3600" b="1" cap="none" spc="0" dirty="0">
              <a:ln w="1905"/>
              <a:solidFill>
                <a:srgbClr val="1B0CE4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28596" y="4572008"/>
            <a:ext cx="652229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5. Что</a:t>
            </a:r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 </a:t>
            </a:r>
            <a:r>
              <a:rPr lang="ru-RU" sz="3600" b="1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она принесла </a:t>
            </a:r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малышам?</a:t>
            </a:r>
            <a:endParaRPr lang="ru-RU" sz="36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57158" y="5143512"/>
            <a:ext cx="47701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6.</a:t>
            </a:r>
            <a:r>
              <a:rPr lang="ru-RU" sz="36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 </a:t>
            </a:r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Что сделали</a:t>
            </a:r>
            <a:r>
              <a:rPr lang="ru-RU" sz="36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 </a:t>
            </a:r>
            <a:r>
              <a:rPr lang="ru-RU" sz="3600" b="1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ребята</a:t>
            </a:r>
            <a:r>
              <a:rPr lang="ru-RU" sz="36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?</a:t>
            </a:r>
            <a:endParaRPr lang="ru-RU" sz="36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72665" y="5072074"/>
            <a:ext cx="417133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тошли от гнезда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3071802" y="4000504"/>
            <a:ext cx="138691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птица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7" grpId="0"/>
      <p:bldP spid="8" grpId="0"/>
      <p:bldP spid="9" grpId="0"/>
      <p:bldP spid="10" grpId="0"/>
      <p:bldP spid="11" grpId="0"/>
      <p:bldP spid="12" grpId="0"/>
      <p:bldP spid="13" grpId="0"/>
      <p:bldP spid="16" grpId="0"/>
      <p:bldP spid="17" grpId="0"/>
      <p:bldP spid="18" grpId="0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Рисунок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696" y="0"/>
            <a:ext cx="9102607" cy="6858000"/>
          </a:xfrm>
          <a:prstGeom prst="rect">
            <a:avLst/>
          </a:prstGeom>
        </p:spPr>
      </p:pic>
      <p:pic>
        <p:nvPicPr>
          <p:cNvPr id="7" name="Рисунок 6" descr="Рисунок4.png"/>
          <p:cNvPicPr>
            <a:picLocks noChangeAspect="1"/>
          </p:cNvPicPr>
          <p:nvPr/>
        </p:nvPicPr>
        <p:blipFill>
          <a:blip r:embed="rId3" cstate="print"/>
          <a:srcRect b="5893"/>
          <a:stretch>
            <a:fillRect/>
          </a:stretch>
        </p:blipFill>
        <p:spPr>
          <a:xfrm>
            <a:off x="214282" y="2071678"/>
            <a:ext cx="3919404" cy="426778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881597" y="2857496"/>
            <a:ext cx="5262403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810AA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Изложение</a:t>
            </a:r>
            <a:endParaRPr lang="ru-RU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810AA6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929190" y="4000504"/>
            <a:ext cx="322069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905"/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Гнездо</a:t>
            </a:r>
            <a:endParaRPr lang="ru-RU" sz="8000" b="1" cap="none" spc="0" dirty="0">
              <a:ln w="1905"/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1472" y="928670"/>
            <a:ext cx="817884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2400" b="1" dirty="0" smtClean="0"/>
              <a:t>      </a:t>
            </a:r>
            <a:r>
              <a:rPr lang="ru-RU" sz="3600" b="1" dirty="0" smtClean="0"/>
              <a:t>Миша и Саша пошли в рощу. В кустах </a:t>
            </a:r>
          </a:p>
          <a:p>
            <a:pPr algn="just"/>
            <a:r>
              <a:rPr lang="ru-RU" sz="3600" b="1" dirty="0" smtClean="0"/>
              <a:t>крушины они нашли гнездо. В гнезде</a:t>
            </a:r>
          </a:p>
          <a:p>
            <a:pPr algn="just"/>
            <a:r>
              <a:rPr lang="ru-RU" sz="3600" b="1" dirty="0" smtClean="0"/>
              <a:t>пищали птенцы.</a:t>
            </a:r>
            <a:endParaRPr lang="ru-RU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2714620"/>
            <a:ext cx="3440007" cy="302418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2571744"/>
            <a:ext cx="4214842" cy="3214433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28992" y="2143116"/>
            <a:ext cx="57150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     </a:t>
            </a:r>
            <a:r>
              <a:rPr lang="ru-RU" sz="3600" b="1" dirty="0" smtClean="0"/>
              <a:t>Над кустами кружилась и тревожно кричала птица.</a:t>
            </a:r>
          </a:p>
          <a:p>
            <a:r>
              <a:rPr lang="ru-RU" sz="3600" b="1" dirty="0" smtClean="0"/>
              <a:t>Она принесла пищу </a:t>
            </a:r>
            <a:r>
              <a:rPr lang="ru-RU" sz="3600" b="1" dirty="0" err="1" smtClean="0"/>
              <a:t>малы-шам</a:t>
            </a:r>
            <a:r>
              <a:rPr lang="ru-RU" sz="3600" b="1" dirty="0" smtClean="0"/>
              <a:t>. Ребята отошли от гнезда.</a:t>
            </a:r>
            <a:endParaRPr lang="ru-RU" sz="3600" b="1" dirty="0"/>
          </a:p>
        </p:txBody>
      </p:sp>
      <p:pic>
        <p:nvPicPr>
          <p:cNvPr id="5" name="Рисунок 4" descr="551202225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1142984"/>
            <a:ext cx="3171825" cy="4667250"/>
          </a:xfrm>
          <a:prstGeom prst="rect">
            <a:avLst/>
          </a:prstGeom>
        </p:spPr>
      </p:pic>
      <p:pic>
        <p:nvPicPr>
          <p:cNvPr id="6" name="Picture 5" descr="bird7-14[1]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92940" flipH="1">
            <a:off x="1145714" y="163914"/>
            <a:ext cx="2080603" cy="241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71538" y="4643446"/>
            <a:ext cx="65742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Запомни написание!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488" y="5286388"/>
            <a:ext cx="31395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тр</a:t>
            </a:r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EE26D6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е</a:t>
            </a:r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вожн</a:t>
            </a:r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EE26D6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928670"/>
            <a:ext cx="3357586" cy="3357586"/>
          </a:xfrm>
          <a:prstGeom prst="round2Diag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428728" y="4286256"/>
            <a:ext cx="17658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крушина</a:t>
            </a:r>
            <a:endParaRPr lang="ru-RU" sz="32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928670"/>
            <a:ext cx="4387178" cy="3286148"/>
          </a:xfrm>
          <a:prstGeom prst="round2Diag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5929322" y="4214818"/>
            <a:ext cx="11512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роща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85720" y="2357430"/>
            <a:ext cx="8858280" cy="230832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3600" b="1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6600CC"/>
                </a:solidFill>
                <a:effectLst/>
                <a:sym typeface="Wingdings 2"/>
              </a:rPr>
              <a:t></a:t>
            </a:r>
            <a:r>
              <a:rPr lang="ru-RU" sz="3600" b="1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6600CC"/>
                </a:solidFill>
                <a:sym typeface="Wingdings 2"/>
              </a:rPr>
              <a:t>Что обнаружили Миша и Саша в кустах</a:t>
            </a:r>
          </a:p>
          <a:p>
            <a:pPr algn="just"/>
            <a:r>
              <a:rPr lang="ru-RU" sz="3600" b="1" cap="none" spc="0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6600CC"/>
                </a:solidFill>
                <a:effectLst/>
                <a:sym typeface="Wingdings 2"/>
              </a:rPr>
              <a:t>   крушины</a:t>
            </a:r>
            <a:r>
              <a:rPr lang="ru-RU" sz="3600" b="1" cap="none" spc="0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6600CC"/>
                </a:solidFill>
                <a:effectLst/>
              </a:rPr>
              <a:t>?</a:t>
            </a:r>
          </a:p>
          <a:p>
            <a:pPr algn="just"/>
            <a:r>
              <a:rPr lang="ru-RU" sz="3600" b="1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6600CC"/>
                </a:solidFill>
                <a:effectLst/>
                <a:sym typeface="Wingdings 2"/>
              </a:rPr>
              <a:t>Почему мальчики отошли от гнезда</a:t>
            </a:r>
            <a:r>
              <a:rPr lang="ru-RU" sz="3600" b="1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6600CC"/>
                </a:solidFill>
                <a:effectLst/>
              </a:rPr>
              <a:t>?  </a:t>
            </a:r>
          </a:p>
          <a:p>
            <a:pPr algn="just"/>
            <a:r>
              <a:rPr lang="ru-RU" sz="3600" b="1" cap="none" spc="0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6600CC"/>
                </a:solidFill>
                <a:effectLst/>
                <a:sym typeface="Wingdings 2"/>
              </a:rPr>
              <a:t>Сколько частей в этом тексте</a:t>
            </a:r>
            <a:r>
              <a:rPr lang="ru-RU" sz="3600" b="1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6600CC"/>
                </a:solidFill>
                <a:effectLst/>
              </a:rPr>
              <a:t>? Почему?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1214422"/>
            <a:ext cx="60547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EE26D6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Ответь </a:t>
            </a:r>
            <a:r>
              <a:rPr lang="ru-RU" sz="5400" b="1" cap="none" spc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EE26D6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на вопросы:</a:t>
            </a:r>
            <a:endParaRPr lang="ru-RU" sz="5400" b="1" cap="none" spc="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EE26D6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" name="Picture 5" descr="bird7-14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945848" flipH="1">
            <a:off x="3209693" y="4532687"/>
            <a:ext cx="2080603" cy="241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bird7-14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945848" flipH="1">
            <a:off x="7138782" y="675036"/>
            <a:ext cx="2080603" cy="241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71472" y="1000108"/>
            <a:ext cx="8358214" cy="83099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Какие правила в этих словах?</a:t>
            </a:r>
            <a:endParaRPr lang="ru-RU" sz="4800" b="1" cap="none" spc="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0070C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714488"/>
            <a:ext cx="671517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Рощ.., </a:t>
            </a:r>
            <a:r>
              <a:rPr lang="ru-RU" sz="54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круш</a:t>
            </a:r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…</a:t>
            </a:r>
            <a:r>
              <a:rPr lang="ru-RU" sz="54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ны</a:t>
            </a:r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,</a:t>
            </a:r>
          </a:p>
          <a:p>
            <a:pPr algn="ctr"/>
            <a:r>
              <a:rPr lang="ru-RU" sz="54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пищ</a:t>
            </a:r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…ли,  </a:t>
            </a:r>
            <a:r>
              <a:rPr lang="ru-RU" sz="54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круж</a:t>
            </a:r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…</a:t>
            </a:r>
            <a:r>
              <a:rPr lang="ru-RU" sz="5400" b="1" cap="none" spc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лась</a:t>
            </a:r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,</a:t>
            </a:r>
          </a:p>
          <a:p>
            <a:pPr algn="ctr"/>
            <a:r>
              <a:rPr lang="ru-RU" sz="54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крич</a:t>
            </a:r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…</a:t>
            </a:r>
            <a:r>
              <a:rPr lang="ru-RU" sz="54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ла</a:t>
            </a:r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, </a:t>
            </a:r>
            <a:r>
              <a:rPr lang="ru-RU" sz="54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пищ</a:t>
            </a:r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… .</a:t>
            </a:r>
            <a:endParaRPr lang="ru-RU" sz="5400" b="1" cap="none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  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14480" y="4214818"/>
            <a:ext cx="5052985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66FF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Жи</a:t>
            </a:r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66FF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, </a:t>
            </a:r>
            <a:r>
              <a:rPr lang="ru-RU" sz="48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66FF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ши</a:t>
            </a:r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66FF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 </a:t>
            </a:r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пиши с </a:t>
            </a:r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66FF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И</a:t>
            </a:r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!</a:t>
            </a:r>
          </a:p>
          <a:p>
            <a:pPr algn="ctr"/>
            <a:r>
              <a:rPr lang="ru-RU" sz="4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EE26D6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Чу, </a:t>
            </a:r>
            <a:r>
              <a:rPr lang="ru-RU" sz="4800" b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EE26D6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щу</a:t>
            </a:r>
            <a:r>
              <a:rPr lang="ru-RU" sz="4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EE26D6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ru-RU" sz="4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пиши с </a:t>
            </a:r>
            <a:r>
              <a:rPr lang="ru-RU" sz="4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EE26D6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У</a:t>
            </a:r>
            <a:r>
              <a:rPr lang="ru-RU" sz="4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!</a:t>
            </a:r>
          </a:p>
          <a:p>
            <a:pPr algn="ctr"/>
            <a:r>
              <a:rPr lang="ru-RU" sz="48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EE26D6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Ча</a:t>
            </a:r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EE26D6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, </a:t>
            </a:r>
            <a:r>
              <a:rPr lang="ru-RU" sz="48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EE26D6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ща</a:t>
            </a:r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EE26D6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пиши с </a:t>
            </a:r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EE26D6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А</a:t>
            </a:r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!</a:t>
            </a:r>
            <a:endParaRPr lang="ru-RU" sz="4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28992" y="1714488"/>
            <a:ext cx="5693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66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у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66FF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643570" y="1714488"/>
            <a:ext cx="5693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66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66FF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43174" y="2571744"/>
            <a:ext cx="5693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66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а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66FF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2571744"/>
            <a:ext cx="5715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66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66FF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71868" y="3357562"/>
            <a:ext cx="5261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EE26D6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а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EE26D6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357950" y="3357562"/>
            <a:ext cx="5132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EE26D6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у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EE26D6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13" name="Picture 5" descr="bird7-14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945848" flipH="1">
            <a:off x="-5017" y="2889614"/>
            <a:ext cx="2080603" cy="241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Рисунок 35" descr="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43042" y="785794"/>
            <a:ext cx="581922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Вставь буквы.</a:t>
            </a:r>
          </a:p>
          <a:p>
            <a:pPr algn="ctr"/>
            <a:r>
              <a:rPr lang="ru-RU" sz="4800" b="1" cap="none" spc="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Объясни написание.</a:t>
            </a:r>
            <a:endParaRPr lang="ru-RU" sz="4800" b="1" cap="none" spc="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71604" y="2214554"/>
            <a:ext cx="26189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Гн…</a:t>
            </a:r>
            <a:r>
              <a:rPr lang="ru-RU" sz="48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здо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-</a:t>
            </a:r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86182" y="2285992"/>
            <a:ext cx="250033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гн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ё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зда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4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2928934"/>
            <a:ext cx="357186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пт…</a:t>
            </a:r>
            <a:r>
              <a:rPr lang="ru-RU" sz="4800" b="1" cap="none" spc="0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нцы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-</a:t>
            </a:r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28728" y="3571876"/>
            <a:ext cx="33313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</a:t>
            </a:r>
            <a:r>
              <a:rPr lang="ru-RU" sz="4800" b="1" cap="none" spc="0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рин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…</a:t>
            </a:r>
            <a:r>
              <a:rPr lang="ru-RU" sz="4800" b="1" cap="none" spc="0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сла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-</a:t>
            </a:r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00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85852" y="4857760"/>
            <a:ext cx="36615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м…</a:t>
            </a:r>
            <a:r>
              <a:rPr lang="ru-RU" sz="48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лышам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-</a:t>
            </a:r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00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23743" y="5429264"/>
            <a:ext cx="14574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      </a:t>
            </a:r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714744" y="3000372"/>
            <a:ext cx="276159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пт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е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нчик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4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286248" y="3643314"/>
            <a:ext cx="164500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н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ё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4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643438" y="4857760"/>
            <a:ext cx="361028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1B0CE4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м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а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1B0CE4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ленький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1B0CE4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</a:t>
            </a:r>
            <a:endParaRPr lang="ru-RU" sz="4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1B0CE4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858903" y="5500702"/>
            <a:ext cx="32412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4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359261" y="5500702"/>
            <a:ext cx="32412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4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214546" y="2214554"/>
            <a:ext cx="5325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500298" y="1214422"/>
            <a:ext cx="5325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571736" y="2357430"/>
            <a:ext cx="5325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785918" y="1714488"/>
            <a:ext cx="5325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071670" y="2928934"/>
            <a:ext cx="5389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786050" y="3571876"/>
            <a:ext cx="532518" cy="9286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857356" y="4857760"/>
            <a:ext cx="5325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785918" y="4786322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126172" y="5429264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1428728" y="4214818"/>
            <a:ext cx="28937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п…</a:t>
            </a:r>
            <a:r>
              <a:rPr lang="ru-RU" sz="48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щали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-</a:t>
            </a:r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4286248" y="4286256"/>
            <a:ext cx="183736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250DB3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и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ск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4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1785918" y="4214818"/>
            <a:ext cx="5758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6" grpId="0"/>
      <p:bldP spid="17" grpId="0"/>
      <p:bldP spid="20" grpId="0"/>
      <p:bldP spid="25" grpId="0"/>
      <p:bldP spid="30" grpId="0"/>
      <p:bldP spid="31" grpId="0"/>
      <p:bldP spid="32" grpId="0"/>
      <p:bldP spid="39" grpId="0"/>
      <p:bldP spid="4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85786" y="714356"/>
            <a:ext cx="74254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Прочитай и перескажи: 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3138" y="1571612"/>
            <a:ext cx="900086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2800" b="1" dirty="0" smtClean="0"/>
              <a:t>        </a:t>
            </a:r>
            <a:r>
              <a:rPr lang="ru-RU" sz="4000" b="1" dirty="0" smtClean="0"/>
              <a:t>Миша и Саша пошли в рощу. В кус-</a:t>
            </a:r>
          </a:p>
          <a:p>
            <a:pPr algn="just"/>
            <a:r>
              <a:rPr lang="ru-RU" sz="4000" b="1" dirty="0" err="1" smtClean="0"/>
              <a:t>тах</a:t>
            </a:r>
            <a:r>
              <a:rPr lang="ru-RU" sz="4000" b="1" dirty="0" smtClean="0"/>
              <a:t> крушины они нашли гнездо. В </a:t>
            </a:r>
            <a:r>
              <a:rPr lang="ru-RU" sz="4000" b="1" dirty="0" err="1" smtClean="0"/>
              <a:t>гнез</a:t>
            </a:r>
            <a:r>
              <a:rPr lang="ru-RU" sz="4000" b="1" dirty="0" smtClean="0"/>
              <a:t>-</a:t>
            </a:r>
          </a:p>
          <a:p>
            <a:pPr algn="just"/>
            <a:r>
              <a:rPr lang="ru-RU" sz="4000" b="1" dirty="0" smtClean="0"/>
              <a:t>де пищали птенцы.</a:t>
            </a:r>
            <a:endParaRPr lang="ru-RU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57158" y="3357562"/>
            <a:ext cx="850112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/>
              <a:t>       </a:t>
            </a:r>
            <a:r>
              <a:rPr lang="ru-RU" sz="4000" b="1" dirty="0" smtClean="0"/>
              <a:t>Над кустами кружилась и </a:t>
            </a:r>
            <a:r>
              <a:rPr lang="ru-RU" sz="4000" b="1" dirty="0" err="1" smtClean="0"/>
              <a:t>тревож</a:t>
            </a:r>
            <a:r>
              <a:rPr lang="ru-RU" sz="4000" b="1" dirty="0" smtClean="0"/>
              <a:t>-</a:t>
            </a:r>
          </a:p>
          <a:p>
            <a:pPr algn="just"/>
            <a:r>
              <a:rPr lang="ru-RU" sz="4000" b="1" dirty="0" smtClean="0"/>
              <a:t>но кричала птица. Она принесла пи-</a:t>
            </a:r>
          </a:p>
          <a:p>
            <a:pPr algn="just"/>
            <a:r>
              <a:rPr lang="ru-RU" sz="4000" b="1" dirty="0" err="1" smtClean="0"/>
              <a:t>щу</a:t>
            </a:r>
            <a:r>
              <a:rPr lang="ru-RU" sz="4000" b="1" dirty="0" smtClean="0"/>
              <a:t> малышам. Ребята отошли от </a:t>
            </a:r>
            <a:r>
              <a:rPr lang="ru-RU" sz="4000" b="1" dirty="0" err="1" smtClean="0"/>
              <a:t>гнез-да</a:t>
            </a:r>
            <a:r>
              <a:rPr lang="ru-RU" sz="4000" b="1" dirty="0" smtClean="0"/>
              <a:t>.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277</Words>
  <Application>Microsoft Office PowerPoint</Application>
  <PresentationFormat>Экран (4:3)</PresentationFormat>
  <Paragraphs>75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 В. Яшкова</dc:creator>
  <cp:lastModifiedBy>ADMIN</cp:lastModifiedBy>
  <cp:revision>56</cp:revision>
  <dcterms:modified xsi:type="dcterms:W3CDTF">2016-04-18T11:15:27Z</dcterms:modified>
</cp:coreProperties>
</file>