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6" r:id="rId4"/>
    <p:sldId id="267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9F6F5"/>
    <a:srgbClr val="FDE9FA"/>
    <a:srgbClr val="FDE9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1860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7E951-6044-40F2-B85C-51824BC1DE29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91C4D-724B-4079-8764-6149868E16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EA7AF-F561-42A6-9638-509A2D839139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23305-B978-4553-A0FF-BDCBB9A28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0"/>
            <a:ext cx="5715040" cy="1785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17239"/>
              </a:avLst>
            </a:prstTxWarp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07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307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Мои документы\Мои рисунки\рамки сказочные детские\1239474541_zverjushka-s-ramkoj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56759"/>
            <a:ext cx="3214710" cy="4496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937570">
            <a:off x="4313438" y="4138920"/>
            <a:ext cx="80658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9F6F5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?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9F6F5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58840" y="428604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785926"/>
            <a:ext cx="621510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Сердитый недотрога.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Живёт в глуши лесной.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Иголок очень много,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нитки – ни одной.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67587" y="489192"/>
            <a:ext cx="6204809" cy="465432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428992" y="5286388"/>
            <a:ext cx="1760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Ё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0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42844" y="714356"/>
            <a:ext cx="8893175" cy="14843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/>
              <a:t>Ежи ловят различных жуков и их личинок, клопов, гусениц, бабочек. Охотятся также на мышей и полёвок.</a:t>
            </a:r>
            <a:r>
              <a:rPr lang="ru-RU" sz="2400" b="1" dirty="0" smtClean="0"/>
              <a:t> </a:t>
            </a:r>
          </a:p>
        </p:txBody>
      </p:sp>
      <p:pic>
        <p:nvPicPr>
          <p:cNvPr id="26627" name="Picture 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2214554"/>
            <a:ext cx="5572095" cy="4179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149225" y="5746750"/>
            <a:ext cx="8964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290"/>
            <a:ext cx="5714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Чем питается ёж?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les_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142984"/>
            <a:ext cx="7310248" cy="5068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1071538" y="285728"/>
            <a:ext cx="7643866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Голодный ёж может поймать и гадюку, яд которой для него почти не опасен.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02916" y="214290"/>
            <a:ext cx="305404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9F6F5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Ёжик.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9F6F5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714488"/>
            <a:ext cx="9188028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Дедушка подарил детям 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ёжика. Летом он жил в сенях.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Зимой ёж уснул в норе. При-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дёт ёжик весной голодный.</a:t>
            </a:r>
          </a:p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Берегитесь, мыши!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5911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0" cap="none" spc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9731" y="2428868"/>
            <a:ext cx="6046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 Где ёж жил летом?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1" y="1142984"/>
            <a:ext cx="88582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Кого дедушка  подарил детям?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0303" y="3857628"/>
            <a:ext cx="597573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Где он уснул зимой?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25" y="5214950"/>
            <a:ext cx="81928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 Какой  придёт ёжик весной?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1714488"/>
            <a:ext cx="2124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ёжика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00760" y="2928934"/>
            <a:ext cx="2408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сенях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08161" y="4500570"/>
            <a:ext cx="2193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норе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5643578"/>
            <a:ext cx="3212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голодный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7436" y="0"/>
            <a:ext cx="87565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Вставь буквы. Объясни написание.</a:t>
            </a:r>
            <a:endParaRPr lang="ru-RU" sz="4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9201" y="500042"/>
            <a:ext cx="31140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од . рил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71480"/>
            <a:ext cx="24405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рит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00098" y="1000108"/>
            <a:ext cx="3288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ёж . 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571612"/>
            <a:ext cx="2489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мой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14346" y="2285992"/>
            <a:ext cx="14022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ё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857496"/>
            <a:ext cx="2811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 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ре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3429000"/>
            <a:ext cx="2685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сной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3084" y="4214818"/>
            <a:ext cx="3445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лодный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786322"/>
            <a:ext cx="3713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.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гись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5429264"/>
            <a:ext cx="2803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мыш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43174" y="1071546"/>
            <a:ext cx="23374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1643050"/>
            <a:ext cx="28087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з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мний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43240" y="2285992"/>
            <a:ext cx="18651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ик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71802" y="3500438"/>
            <a:ext cx="21082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ё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сны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857496"/>
            <a:ext cx="20603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рка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29058" y="4286256"/>
            <a:ext cx="19936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лод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71802" y="4857760"/>
            <a:ext cx="66341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режно, бер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чься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58903" y="5500702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9261" y="5500702"/>
            <a:ext cx="25426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ш</a:t>
            </a:r>
            <a:r>
              <a:rPr lang="ru-RU" sz="48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И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57356" y="50004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00298" y="114298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652698" y="1295384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785918" y="1714488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28728" y="1000108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1571612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571604" y="2857496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421481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28662" y="3429000"/>
            <a:ext cx="5389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28728" y="4786322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42910" y="4786322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2214554"/>
            <a:ext cx="15899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0" cmpd="sng">
                  <a:solidFill>
                    <a:srgbClr val="0000FF"/>
                  </a:solidFill>
                  <a:prstDash val="solid"/>
                </a:ln>
                <a:solidFill>
                  <a:srgbClr val="FFFF00"/>
                </a:solidFill>
              </a:rPr>
              <a:t>ё</a:t>
            </a:r>
            <a:r>
              <a:rPr lang="ru-RU" sz="5400" b="1" cap="none" spc="50" dirty="0" smtClean="0">
                <a:ln w="19050">
                  <a:solidFill>
                    <a:srgbClr val="0070C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ж</a:t>
            </a:r>
            <a:r>
              <a:rPr lang="ru-RU" sz="5400" b="1" cap="none" spc="50" dirty="0" smtClean="0">
                <a:ln w="1905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90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5400" b="1" cap="none" spc="50" dirty="0" smtClean="0">
                <a:ln w="28575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28575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28794" y="5500702"/>
            <a:ext cx="22621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(?</a:t>
            </a:r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ы,и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 </a:t>
            </a: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71670" y="5429264"/>
            <a:ext cx="575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57224" y="2285992"/>
            <a:ext cx="24625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(?</a:t>
            </a:r>
            <a:r>
              <a:rPr lang="ru-RU" sz="4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ж,ш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 </a:t>
            </a:r>
            <a:r>
              <a:rPr lang="ru-RU" sz="48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2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9" grpId="1"/>
      <p:bldP spid="40" grpId="0"/>
      <p:bldP spid="4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928670"/>
            <a:ext cx="657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 написание!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214554"/>
            <a:ext cx="47915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дарил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571876"/>
            <a:ext cx="39914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дёт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714884"/>
            <a:ext cx="31343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уснул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Рисунок 8" descr="clipart-6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3714752"/>
            <a:ext cx="357190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9149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плану.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907259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742950" indent="-742950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 Кого подарил дедушка детям?</a:t>
            </a:r>
          </a:p>
          <a:p>
            <a:pPr marL="742950" indent="-742950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Где ёж жил летом?</a:t>
            </a:r>
          </a:p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Где он уснул зимой?</a:t>
            </a:r>
          </a:p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Какой придёт ёжик весной?</a:t>
            </a:r>
          </a:p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   Спиши предложение.</a:t>
            </a:r>
          </a:p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          Берегитесь, мыши!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258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Ежи ловят различных жуков и их личинок, клопов, гусениц, бабочек. Охотятся также на мышей и полёвок.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 В. Яшкова</dc:creator>
  <cp:lastModifiedBy>ADMIN</cp:lastModifiedBy>
  <cp:revision>78</cp:revision>
  <dcterms:modified xsi:type="dcterms:W3CDTF">2016-04-18T11:16:27Z</dcterms:modified>
</cp:coreProperties>
</file>