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60" r:id="rId2"/>
    <p:sldId id="258" r:id="rId3"/>
    <p:sldId id="261" r:id="rId4"/>
    <p:sldId id="265" r:id="rId5"/>
    <p:sldId id="268" r:id="rId6"/>
    <p:sldId id="266" r:id="rId7"/>
    <p:sldId id="267" r:id="rId8"/>
    <p:sldId id="283" r:id="rId9"/>
    <p:sldId id="275" r:id="rId10"/>
    <p:sldId id="276" r:id="rId11"/>
    <p:sldId id="277" r:id="rId12"/>
    <p:sldId id="278" r:id="rId13"/>
    <p:sldId id="281" r:id="rId14"/>
    <p:sldId id="279" r:id="rId15"/>
    <p:sldId id="280" r:id="rId16"/>
    <p:sldId id="28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1" d="100"/>
          <a:sy n="61" d="100"/>
        </p:scale>
        <p:origin x="-778" y="1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3" y="5589239"/>
            <a:ext cx="6120680" cy="1008113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/>
              <a:t>Выполнила Лопатина Л.В.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35696" y="4653136"/>
            <a:ext cx="5970494" cy="8354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Максим\Downloads\335642-nature-lonely-sno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8568952" cy="5589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170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22438" y="5805264"/>
            <a:ext cx="5970494" cy="792088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7000" b="1" dirty="0" smtClean="0"/>
              <a:t>синица</a:t>
            </a:r>
            <a:endParaRPr lang="ru-RU" sz="7000" b="1" dirty="0"/>
          </a:p>
        </p:txBody>
      </p:sp>
      <p:pic>
        <p:nvPicPr>
          <p:cNvPr id="12290" name="Picture 2" descr="C:\Users\Максим\Downloads\zimuyushhie-pticy-nazvaniya-opisaniya-i-osobennosti-zimuyushhix-ptic-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929" y="153298"/>
            <a:ext cx="8705177" cy="550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0702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22438" y="5517232"/>
            <a:ext cx="5970494" cy="108012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свиристель</a:t>
            </a:r>
            <a:endParaRPr lang="ru-RU" sz="4400" b="1" dirty="0"/>
          </a:p>
        </p:txBody>
      </p:sp>
      <p:pic>
        <p:nvPicPr>
          <p:cNvPr id="13314" name="Picture 2" descr="C:\Users\Максим\Downloads\zimuyushhie-pticy-nazvaniya-opisaniya-i-osobennosti-zimuyushhix-ptic-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27304" cy="56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553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22438" y="5229200"/>
            <a:ext cx="5970494" cy="1152128"/>
          </a:xfrm>
        </p:spPr>
        <p:txBody>
          <a:bodyPr>
            <a:normAutofit fontScale="85000" lnSpcReduction="20000"/>
          </a:bodyPr>
          <a:lstStyle/>
          <a:p>
            <a:pPr algn="ctr"/>
            <a:endParaRPr lang="ru-RU" sz="4400" b="1" dirty="0" smtClean="0"/>
          </a:p>
          <a:p>
            <a:pPr algn="ctr"/>
            <a:r>
              <a:rPr lang="ru-RU" sz="4400" b="1" dirty="0" smtClean="0"/>
              <a:t>клёст</a:t>
            </a:r>
            <a:endParaRPr lang="ru-RU" sz="4400" b="1" dirty="0"/>
          </a:p>
        </p:txBody>
      </p:sp>
      <p:pic>
        <p:nvPicPr>
          <p:cNvPr id="14339" name="Picture 3" descr="C:\Users\Максим\Downloads\zimuyushhie-pticy-nazvaniya-opisaniya-i-osobennosti-zimuyushhix-ptic-8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585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2222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22438" y="5661248"/>
            <a:ext cx="5970494" cy="792087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поползень</a:t>
            </a:r>
            <a:endParaRPr lang="ru-RU" sz="4400" b="1" dirty="0"/>
          </a:p>
        </p:txBody>
      </p:sp>
      <p:pic>
        <p:nvPicPr>
          <p:cNvPr id="17410" name="Picture 2" descr="C:\Users\Максим\Downloads\zimuyushhie-pticy-nazvaniya-opisaniya-i-osobennosti-zimuyushhix-ptic-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24668" cy="56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81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22438" y="5877272"/>
            <a:ext cx="5970494" cy="72007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400" b="1" dirty="0" smtClean="0"/>
              <a:t>сойка</a:t>
            </a:r>
            <a:endParaRPr lang="ru-RU" sz="4400" b="1" dirty="0"/>
          </a:p>
        </p:txBody>
      </p:sp>
      <p:pic>
        <p:nvPicPr>
          <p:cNvPr id="15362" name="Picture 2" descr="C:\Users\Максим\Downloads\zimuyushhie-pticy-nazvaniya-opisaniya-i-osobennosti-zimuyushhix-ptic-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5885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0594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22438" y="5517232"/>
            <a:ext cx="5970494" cy="864095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дятел</a:t>
            </a:r>
            <a:endParaRPr lang="ru-RU" sz="4400" b="1" dirty="0"/>
          </a:p>
        </p:txBody>
      </p:sp>
      <p:pic>
        <p:nvPicPr>
          <p:cNvPr id="16386" name="Picture 2" descr="C:\Users\Максим\Downloads\zimuyushhie-pticy-nazvaniya-opisaniya-i-osobennosti-zimuyushhix-ptic-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56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7499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22438" y="5445224"/>
            <a:ext cx="5970494" cy="864095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сорока</a:t>
            </a:r>
            <a:endParaRPr lang="ru-RU" sz="4400" b="1" dirty="0"/>
          </a:p>
        </p:txBody>
      </p:sp>
      <p:pic>
        <p:nvPicPr>
          <p:cNvPr id="18435" name="Picture 3" descr="C:\Users\Максим\Downloads\zimuyushhie-pticy-nazvaniya-opisaniya-i-osobennosti-zimuyushhix-ptic-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6224"/>
            <a:ext cx="9144000" cy="5694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0941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Максим\Downloads\kuritsa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651" y="0"/>
            <a:ext cx="4433727" cy="3600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Максим\Downloads\116912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6036" y="1"/>
            <a:ext cx="4786336" cy="3573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Максим\Downloads\vorobei-domovi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607973"/>
            <a:ext cx="4572001" cy="3250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Максим\Downloads\image2-1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377" y="3573089"/>
            <a:ext cx="4589623" cy="3284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536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Максим\Downloads\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1884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C:\Users\Максим\Downloads\img12-1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0203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Максим\Downloads\hello_html_m4581619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845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Максим\Downloads\8-6-700x5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6616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332656"/>
            <a:ext cx="6512511" cy="936104"/>
          </a:xfrm>
        </p:spPr>
        <p:txBody>
          <a:bodyPr/>
          <a:lstStyle/>
          <a:p>
            <a:pPr algn="ctr"/>
            <a:r>
              <a:rPr lang="ru-RU" dirty="0"/>
              <a:t>Ф</a:t>
            </a:r>
            <a:r>
              <a:rPr lang="ru-RU" dirty="0" smtClean="0"/>
              <a:t>изкультминутка</a:t>
            </a:r>
            <a:endParaRPr lang="ru-RU" dirty="0"/>
          </a:p>
        </p:txBody>
      </p:sp>
      <p:pic>
        <p:nvPicPr>
          <p:cNvPr id="7170" name="Picture 2" descr="C:\Users\Максим\Downloads\temzanyat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772816"/>
            <a:ext cx="6135945" cy="4283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2450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22438" y="5445224"/>
            <a:ext cx="5970494" cy="1152128"/>
          </a:xfrm>
        </p:spPr>
        <p:txBody>
          <a:bodyPr>
            <a:normAutofit fontScale="70000" lnSpcReduction="20000"/>
          </a:bodyPr>
          <a:lstStyle/>
          <a:p>
            <a:pPr algn="ctr"/>
            <a:endParaRPr lang="ru-RU" sz="4400" b="1" dirty="0" smtClean="0"/>
          </a:p>
          <a:p>
            <a:pPr algn="ctr"/>
            <a:r>
              <a:rPr lang="ru-RU" sz="5200" b="1" dirty="0" smtClean="0"/>
              <a:t>воробей</a:t>
            </a:r>
            <a:endParaRPr lang="ru-RU" sz="5200" b="1" dirty="0"/>
          </a:p>
        </p:txBody>
      </p:sp>
      <p:pic>
        <p:nvPicPr>
          <p:cNvPr id="4" name="Picture 3" descr="C:\Users\Максим\Downloads\zimuyushhie-pticy-nazvaniya-opisaniya-i-osobennosti-zimuyushhix-ptic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593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4482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22438" y="5517232"/>
            <a:ext cx="5970494" cy="936104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снегирь</a:t>
            </a:r>
            <a:endParaRPr lang="ru-RU" sz="4400" b="1" dirty="0"/>
          </a:p>
        </p:txBody>
      </p:sp>
      <p:pic>
        <p:nvPicPr>
          <p:cNvPr id="11266" name="Picture 2" descr="C:\Users\Максим\Downloads\zimuyushhie-pticy-nazvaniya-opisaniya-i-osobennosti-zimuyushhix-ptic-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5705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119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0</TotalTime>
  <Words>15</Words>
  <Application>Microsoft Office PowerPoint</Application>
  <PresentationFormat>Экран (4:3)</PresentationFormat>
  <Paragraphs>14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Выполнила Лопатина Л.В.</vt:lpstr>
      <vt:lpstr>Загадки</vt:lpstr>
      <vt:lpstr>Презентация PowerPoint</vt:lpstr>
      <vt:lpstr>Презентация PowerPoint</vt:lpstr>
      <vt:lpstr>Презентация PowerPoint</vt:lpstr>
      <vt:lpstr>Презентация PowerPoint</vt:lpstr>
      <vt:lpstr>Физкультминутка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2019-12-07T19:07:13Z</dcterms:created>
  <dcterms:modified xsi:type="dcterms:W3CDTF">2019-12-07T19:07:28Z</dcterms:modified>
</cp:coreProperties>
</file>