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7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61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522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3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72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93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96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94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77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662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056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812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288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62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772816"/>
            <a:ext cx="7772400" cy="1470025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Конспект занятия по развитию речи для детей с нарушением интеллекта 4-5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лет.</a:t>
            </a:r>
            <a:br>
              <a:rPr lang="ru-RU" sz="2400" b="1" dirty="0"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latin typeface="Times New Roman"/>
                <a:ea typeface="Calibri"/>
                <a:cs typeface="Times New Roman"/>
              </a:rPr>
              <a:t>(по программе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Екжановой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Е.К.,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Стребелевой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Е.А. «Коррекционно-развивающее обучение и воспитание дошкольников с нарушением интеллекта»)</a:t>
            </a:r>
            <a:r>
              <a:rPr lang="ru-RU" sz="2400" dirty="0" smtClean="0">
                <a:ea typeface="Calibri"/>
                <a:cs typeface="Times New Roman"/>
              </a:rPr>
              <a:t/>
            </a:r>
            <a:br>
              <a:rPr lang="ru-RU" sz="2400" dirty="0" smtClean="0">
                <a:ea typeface="Calibri"/>
                <a:cs typeface="Times New Roman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5085184"/>
            <a:ext cx="6040760" cy="139256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Кисель Алина Александровна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9"/>
            <a:ext cx="8640960" cy="288032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  <a:tabLst>
                <a:tab pos="0" algn="l"/>
              </a:tabLst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/>
              <a:t>Цель:</a:t>
            </a:r>
            <a:r>
              <a:rPr lang="ru-RU" sz="8000" dirty="0"/>
              <a:t> Формирование обобщающего понятия «домашние животные».</a:t>
            </a:r>
          </a:p>
          <a:p>
            <a:endParaRPr lang="ru-RU" sz="9600" dirty="0" smtClean="0"/>
          </a:p>
          <a:p>
            <a:r>
              <a:rPr lang="ru-RU" sz="9600" b="1" dirty="0" smtClean="0"/>
              <a:t>Задачи</a:t>
            </a:r>
            <a:r>
              <a:rPr lang="ru-RU" sz="9600" b="1" dirty="0"/>
              <a:t>:</a:t>
            </a:r>
          </a:p>
          <a:p>
            <a:r>
              <a:rPr lang="ru-RU" sz="8000" b="1" dirty="0"/>
              <a:t>образовательные</a:t>
            </a:r>
            <a:r>
              <a:rPr lang="ru-RU" sz="8000" b="1" dirty="0" smtClean="0"/>
              <a:t>: </a:t>
            </a:r>
            <a:r>
              <a:rPr lang="ru-RU" sz="8000" dirty="0" smtClean="0"/>
              <a:t>продолжать </a:t>
            </a:r>
            <a:r>
              <a:rPr lang="ru-RU" sz="8000" dirty="0"/>
              <a:t>знакомить детей с животными: коровой, собакой, кошкой, </a:t>
            </a:r>
            <a:r>
              <a:rPr lang="ru-RU" sz="8000" dirty="0" smtClean="0"/>
              <a:t>лошадью. </a:t>
            </a:r>
            <a:r>
              <a:rPr lang="ru-RU" sz="8000" dirty="0"/>
              <a:t>У</a:t>
            </a:r>
            <a:r>
              <a:rPr lang="ru-RU" sz="8000" dirty="0" smtClean="0"/>
              <a:t>чить </a:t>
            </a:r>
            <a:r>
              <a:rPr lang="ru-RU" sz="8000" dirty="0"/>
              <a:t>узнавать животных по их голосам; закреплять название частей тела; </a:t>
            </a:r>
          </a:p>
          <a:p>
            <a:r>
              <a:rPr lang="ru-RU" sz="8000" b="1" dirty="0"/>
              <a:t>коррекционно-развивающие:</a:t>
            </a:r>
            <a:r>
              <a:rPr lang="ru-RU" sz="8000" dirty="0"/>
              <a:t> формировать самостоятельную связную речь</a:t>
            </a:r>
            <a:r>
              <a:rPr lang="ru-RU" sz="8000" dirty="0" smtClean="0"/>
              <a:t>, расширять </a:t>
            </a:r>
            <a:r>
              <a:rPr lang="ru-RU" sz="8000" dirty="0"/>
              <a:t>лексический словарь, развивать слуховое, зрительное восприятие и мыслительные операции, общую и мелкую </a:t>
            </a:r>
            <a:r>
              <a:rPr lang="ru-RU" sz="8000" dirty="0" smtClean="0"/>
              <a:t>моторику</a:t>
            </a:r>
            <a:r>
              <a:rPr lang="ru-RU" sz="8000" dirty="0"/>
              <a:t>.</a:t>
            </a:r>
          </a:p>
          <a:p>
            <a:r>
              <a:rPr lang="ru-RU" sz="8000" b="1" dirty="0"/>
              <a:t>воспитательные</a:t>
            </a:r>
            <a:r>
              <a:rPr lang="ru-RU" sz="8000" dirty="0"/>
              <a:t>: воспитывать бережное отношение к животному миру.</a:t>
            </a:r>
          </a:p>
          <a:p>
            <a:r>
              <a:rPr lang="ru-RU" sz="8000" b="1" dirty="0"/>
              <a:t>Демонстрационный материал</a:t>
            </a:r>
            <a:r>
              <a:rPr lang="ru-RU" sz="8000" b="1" dirty="0" smtClean="0"/>
              <a:t>: </a:t>
            </a:r>
            <a:r>
              <a:rPr lang="ru-RU" sz="8000" dirty="0" smtClean="0"/>
              <a:t>Картинки </a:t>
            </a:r>
            <a:r>
              <a:rPr lang="ru-RU" sz="8000" dirty="0"/>
              <a:t>с домашними животными (корова, собака, кошка, лошадь;); Сюжетные картинки: собака сторожит дом, кошка ловит мышей, корова дает молоко, лошадь с телегой; </a:t>
            </a:r>
            <a:r>
              <a:rPr lang="ru-RU" sz="8000" b="1" dirty="0"/>
              <a:t>предметные картинки: </a:t>
            </a:r>
            <a:r>
              <a:rPr lang="ru-RU" sz="8000" dirty="0"/>
              <a:t>кость, молоко, рыбка, сено, трава. Игра «Кто где живет?» (</a:t>
            </a:r>
            <a:r>
              <a:rPr lang="ru-RU" sz="8000" dirty="0" err="1"/>
              <a:t>Стребелева</a:t>
            </a:r>
            <a:r>
              <a:rPr lang="ru-RU" sz="8000" dirty="0"/>
              <a:t> Е.А. «Формирование мышления у детей с отклонениями в развитии» с. 118, Глава II, Раздел 3, Серия 1.) .Картинки с домашними животными с недостающими частями тела (хвост, рога, уши и т.д.).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99715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5100" b="1" dirty="0" smtClean="0"/>
              <a:t>                                         Ход </a:t>
            </a:r>
            <a:r>
              <a:rPr lang="ru-RU" sz="5100" b="1" dirty="0"/>
              <a:t>занятия</a:t>
            </a:r>
          </a:p>
          <a:p>
            <a:r>
              <a:rPr lang="ru-RU" sz="4200" b="1" dirty="0"/>
              <a:t>Орг. момент.</a:t>
            </a:r>
          </a:p>
          <a:p>
            <a:r>
              <a:rPr lang="ru-RU" sz="3800" dirty="0"/>
              <a:t>Игра «Угадай, кто пришел?» (Дети по звукоподражанию угадывают животных)</a:t>
            </a:r>
          </a:p>
          <a:p>
            <a:r>
              <a:rPr lang="ru-RU" sz="3800" dirty="0"/>
              <a:t>Дефектолог: Кто это? </a:t>
            </a:r>
            <a:r>
              <a:rPr lang="ru-RU" sz="3800" dirty="0" err="1"/>
              <a:t>Му</a:t>
            </a:r>
            <a:r>
              <a:rPr lang="ru-RU" sz="3800" dirty="0"/>
              <a:t>-у-у  (Корова). Гав-гав (Собака). Мяу (Кошка). Иго-</a:t>
            </a:r>
            <a:r>
              <a:rPr lang="ru-RU" sz="3800" dirty="0" err="1"/>
              <a:t>го</a:t>
            </a:r>
            <a:r>
              <a:rPr lang="ru-RU" sz="3800" dirty="0"/>
              <a:t>-го (Лошадь).</a:t>
            </a:r>
          </a:p>
          <a:p>
            <a:r>
              <a:rPr lang="ru-RU" sz="3800" dirty="0"/>
              <a:t>На магнитную </a:t>
            </a:r>
            <a:r>
              <a:rPr lang="ru-RU" sz="3800" dirty="0" smtClean="0"/>
              <a:t>доску </a:t>
            </a:r>
            <a:r>
              <a:rPr lang="ru-RU" sz="3800" dirty="0"/>
              <a:t>вывешиваются картинки-отгадки.</a:t>
            </a:r>
          </a:p>
          <a:p>
            <a:r>
              <a:rPr lang="ru-RU" sz="4200" b="1" dirty="0"/>
              <a:t>Основная часть.</a:t>
            </a:r>
          </a:p>
          <a:p>
            <a:r>
              <a:rPr lang="ru-RU" sz="3800" dirty="0"/>
              <a:t>Дефектолог: Ребята, посмотрите на доску и скажите кто к нам пришел? (Дети называют животных).</a:t>
            </a:r>
          </a:p>
          <a:p>
            <a:r>
              <a:rPr lang="ru-RU" sz="3800" dirty="0"/>
              <a:t>- А как их всех можно назвать, одним словом? (Животные)</a:t>
            </a:r>
          </a:p>
          <a:p>
            <a:r>
              <a:rPr lang="ru-RU" sz="3800" dirty="0"/>
              <a:t>- Скажите, где живут эти животные? (Рядом с человеком)</a:t>
            </a:r>
          </a:p>
          <a:p>
            <a:r>
              <a:rPr lang="ru-RU" sz="3800" dirty="0"/>
              <a:t>- Почему? (Человек ухаживает за животными, а они приносят ему пользу)</a:t>
            </a:r>
          </a:p>
          <a:p>
            <a:r>
              <a:rPr lang="ru-RU" sz="3800" dirty="0"/>
              <a:t>(На доску вывешиваются сюжетные картинки</a:t>
            </a:r>
            <a:r>
              <a:rPr lang="ru-RU" sz="3800" dirty="0" smtClean="0"/>
              <a:t>: </a:t>
            </a:r>
            <a:r>
              <a:rPr lang="ru-RU" sz="3800" dirty="0"/>
              <a:t>собака сторожит дом, кошка ловит мышей, корова дает молоко, лошадь с телегой )</a:t>
            </a:r>
          </a:p>
          <a:p>
            <a:r>
              <a:rPr lang="ru-RU" sz="3800" dirty="0"/>
              <a:t>- Какую пользу домашние животные приносят человеку? (Собака сторожит дом. Кошка ловит мышей. Корова дает молоко. Лошадь перевозит грузы и людей)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04664"/>
            <a:ext cx="8208912" cy="597666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4000" b="1" dirty="0" smtClean="0"/>
              <a:t>                                             Игра </a:t>
            </a:r>
            <a:r>
              <a:rPr lang="ru-RU" sz="4000" b="1" dirty="0"/>
              <a:t>«Кто что любит есть?»</a:t>
            </a:r>
          </a:p>
          <a:p>
            <a:r>
              <a:rPr lang="ru-RU" sz="3400" dirty="0"/>
              <a:t>На доску выставляются картинки: кость, молоко, рыбка, сено, трава.</a:t>
            </a:r>
          </a:p>
          <a:p>
            <a:r>
              <a:rPr lang="ru-RU" sz="3400" dirty="0"/>
              <a:t>- Ребята, давайте с вами угостим наших животных тем, что они любят есть.</a:t>
            </a:r>
          </a:p>
          <a:p>
            <a:r>
              <a:rPr lang="ru-RU" sz="3400" dirty="0"/>
              <a:t>(Дети по очереди выходят к доске  и ставят картинки соответствующим животным, сопровождая свои действия речью) Например: «Собака любит грызть кость. Кошка любит </a:t>
            </a:r>
            <a:r>
              <a:rPr lang="ru-RU" sz="3400" dirty="0" err="1"/>
              <a:t>рыбку.и</a:t>
            </a:r>
            <a:r>
              <a:rPr lang="ru-RU" sz="3400" dirty="0"/>
              <a:t> т.д.»</a:t>
            </a:r>
          </a:p>
          <a:p>
            <a:endParaRPr lang="ru-RU" sz="4000" b="1" dirty="0" smtClean="0"/>
          </a:p>
          <a:p>
            <a:pPr marL="0" indent="0"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                                              Физкультминутка </a:t>
            </a:r>
            <a:r>
              <a:rPr lang="ru-RU" sz="4000" b="1" dirty="0"/>
              <a:t>«Кошка»</a:t>
            </a:r>
          </a:p>
          <a:p>
            <a:r>
              <a:rPr lang="ru-RU" sz="3400" dirty="0"/>
              <a:t>(Дети имитируют движения кошки по тексту стихотворения)</a:t>
            </a:r>
          </a:p>
          <a:p>
            <a:r>
              <a:rPr lang="ru-RU" sz="3400" dirty="0"/>
              <a:t>Осторожно, словно кошка,</a:t>
            </a:r>
          </a:p>
          <a:p>
            <a:r>
              <a:rPr lang="ru-RU" sz="3400" dirty="0"/>
              <a:t>До дивана от окошка</a:t>
            </a:r>
          </a:p>
          <a:p>
            <a:r>
              <a:rPr lang="ru-RU" sz="3400" dirty="0"/>
              <a:t>На носочках я пройдусь,</a:t>
            </a:r>
          </a:p>
          <a:p>
            <a:r>
              <a:rPr lang="ru-RU" sz="3400" dirty="0"/>
              <a:t>Лягу и в кольцо свернусь.</a:t>
            </a:r>
          </a:p>
          <a:p>
            <a:r>
              <a:rPr lang="ru-RU" sz="3400" dirty="0"/>
              <a:t>А теперь пора проснуться,</a:t>
            </a:r>
          </a:p>
          <a:p>
            <a:r>
              <a:rPr lang="ru-RU" sz="3400" dirty="0"/>
              <a:t>Распрямиться, потянуться.</a:t>
            </a:r>
          </a:p>
          <a:p>
            <a:r>
              <a:rPr lang="ru-RU" sz="3400" dirty="0"/>
              <a:t>Я легко с дивана спрыгну,</a:t>
            </a:r>
          </a:p>
          <a:p>
            <a:r>
              <a:rPr lang="ru-RU" sz="3400" dirty="0"/>
              <a:t>Спинку я дугою выгну.</a:t>
            </a:r>
          </a:p>
          <a:p>
            <a:r>
              <a:rPr lang="ru-RU" sz="3400" dirty="0"/>
              <a:t>А теперь крадусь, как кошка,</a:t>
            </a:r>
          </a:p>
          <a:p>
            <a:r>
              <a:rPr lang="ru-RU" sz="3400" dirty="0"/>
              <a:t>Спинку я прогну немножко.</a:t>
            </a:r>
          </a:p>
          <a:p>
            <a:r>
              <a:rPr lang="ru-RU" sz="3400" dirty="0"/>
              <a:t>Я из блюдца молочко</a:t>
            </a:r>
          </a:p>
          <a:p>
            <a:r>
              <a:rPr lang="ru-RU" sz="3400" dirty="0" err="1"/>
              <a:t>Полакая</a:t>
            </a:r>
            <a:r>
              <a:rPr lang="ru-RU" sz="3400" dirty="0"/>
              <a:t> язычком.</a:t>
            </a:r>
          </a:p>
          <a:p>
            <a:r>
              <a:rPr lang="ru-RU" sz="3400" dirty="0"/>
              <a:t>Лапкой грудку и животик</a:t>
            </a:r>
          </a:p>
          <a:p>
            <a:r>
              <a:rPr lang="ru-RU" sz="3400" dirty="0"/>
              <a:t>Я помою, словно котик.</a:t>
            </a:r>
          </a:p>
          <a:p>
            <a:r>
              <a:rPr lang="ru-RU" sz="3400" dirty="0"/>
              <a:t>И опят свернусь колечком,</a:t>
            </a:r>
          </a:p>
          <a:p>
            <a:r>
              <a:rPr lang="ru-RU" sz="3400" dirty="0"/>
              <a:t>Словно кот у теплой печки.</a:t>
            </a:r>
          </a:p>
          <a:p>
            <a:r>
              <a:rPr lang="ru-RU" sz="3400" dirty="0"/>
              <a:t>(Лопухина И.С. «Речь, </a:t>
            </a:r>
            <a:r>
              <a:rPr lang="ru-RU" sz="3400" dirty="0" err="1"/>
              <a:t>ритм.движение</a:t>
            </a:r>
            <a:r>
              <a:rPr lang="ru-RU" sz="3400" dirty="0"/>
              <a:t>»)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7"/>
            <a:ext cx="8229600" cy="2664296"/>
          </a:xfrm>
        </p:spPr>
        <p:txBody>
          <a:bodyPr>
            <a:noAutofit/>
          </a:bodyPr>
          <a:lstStyle/>
          <a:p>
            <a:r>
              <a:rPr lang="ru-RU" sz="2400" b="1" dirty="0"/>
              <a:t>Игра «Кто где живет?»</a:t>
            </a:r>
          </a:p>
          <a:p>
            <a:r>
              <a:rPr lang="ru-RU" sz="2000" dirty="0"/>
              <a:t>На доску вывешивается картинка с изображение </a:t>
            </a:r>
            <a:r>
              <a:rPr lang="ru-RU" sz="2000" dirty="0" err="1"/>
              <a:t>хоз.двора</a:t>
            </a:r>
            <a:r>
              <a:rPr lang="ru-RU" sz="2000" dirty="0"/>
              <a:t> с кармашками для животных. Дети по очереди вставляют картинки животных в нужное место.  (Корова и лошадь живут в хлеву. Собака живет в конуре. Кошка спит на окошке в доме.)</a:t>
            </a:r>
          </a:p>
          <a:p>
            <a:endParaRPr lang="ru-RU" sz="2000" dirty="0"/>
          </a:p>
          <a:p>
            <a:r>
              <a:rPr lang="ru-RU" sz="2000" dirty="0"/>
              <a:t> </a:t>
            </a:r>
            <a:r>
              <a:rPr lang="ru-RU" sz="2400" b="1" dirty="0"/>
              <a:t>«Дорисуй»</a:t>
            </a:r>
          </a:p>
          <a:p>
            <a:r>
              <a:rPr lang="ru-RU" sz="2000" dirty="0"/>
              <a:t>У каждого ребенка на столе картинки с домашними животными и каждого не хватает некоторых частей тела (хвост, рога, уши, глаза и т.д.). Дети дорисовывают и называют недостающие части тела.</a:t>
            </a:r>
          </a:p>
          <a:p>
            <a:r>
              <a:rPr lang="ru-RU" sz="2000" dirty="0"/>
              <a:t>Итог занятия</a:t>
            </a:r>
          </a:p>
          <a:p>
            <a:r>
              <a:rPr lang="ru-RU" sz="2000" b="1" dirty="0"/>
              <a:t>Дефектолог:</a:t>
            </a:r>
            <a:r>
              <a:rPr lang="ru-RU" sz="2000" dirty="0"/>
              <a:t> - Ребята, скажите, о ком мы сегодня с вами говорили? (о животных)</a:t>
            </a:r>
          </a:p>
          <a:p>
            <a:r>
              <a:rPr lang="ru-RU" sz="2000" dirty="0"/>
              <a:t>- Где они живут? (рядом с человеком). Как называются? (Домашние животные) Какую пользу они приносят?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29600" cy="324036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ЛЮБИТЕ РЕБЕНКА ТАКИМ, КАКОЙ ОН ЕСТЬ!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290</TotalTime>
  <Words>650</Words>
  <Application>Microsoft Office PowerPoint</Application>
  <PresentationFormat>Экран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Конспект занятия по развитию речи для детей с нарушением интеллекта 4-5 лет. (по программе Екжановой Е.К., Стребелевой Е.А. «Коррекционно-развивающее обучение и воспитание дошкольников с нарушением интеллекта») </vt:lpstr>
      <vt:lpstr>Презентация PowerPoint</vt:lpstr>
      <vt:lpstr>Презентация PowerPoint</vt:lpstr>
      <vt:lpstr>Презентация PowerPoint</vt:lpstr>
      <vt:lpstr>Презентация PowerPoint</vt:lpstr>
      <vt:lpstr>ЛЮБИТЕ РЕБЕНКА ТАКИМ, КАКОЙ ОН ЕСТЬ!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Коррекционная работа с детьми с ОВЗ</dc:title>
  <dc:creator>Анастасия</dc:creator>
  <cp:lastModifiedBy>sekis</cp:lastModifiedBy>
  <cp:revision>30</cp:revision>
  <dcterms:created xsi:type="dcterms:W3CDTF">2015-12-16T13:36:32Z</dcterms:created>
  <dcterms:modified xsi:type="dcterms:W3CDTF">2019-10-29T13:24:28Z</dcterms:modified>
</cp:coreProperties>
</file>