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B73D-B91C-4283-B79B-6F629625495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827BB-CCF1-4749-9372-5F454C630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001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B73D-B91C-4283-B79B-6F629625495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827BB-CCF1-4749-9372-5F454C630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811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B73D-B91C-4283-B79B-6F629625495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827BB-CCF1-4749-9372-5F454C630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972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B73D-B91C-4283-B79B-6F629625495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827BB-CCF1-4749-9372-5F454C630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021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B73D-B91C-4283-B79B-6F629625495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827BB-CCF1-4749-9372-5F454C630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911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B73D-B91C-4283-B79B-6F629625495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827BB-CCF1-4749-9372-5F454C630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464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B73D-B91C-4283-B79B-6F629625495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827BB-CCF1-4749-9372-5F454C630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599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B73D-B91C-4283-B79B-6F629625495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827BB-CCF1-4749-9372-5F454C630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23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B73D-B91C-4283-B79B-6F629625495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827BB-CCF1-4749-9372-5F454C630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043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B73D-B91C-4283-B79B-6F629625495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827BB-CCF1-4749-9372-5F454C630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465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B73D-B91C-4283-B79B-6F629625495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827BB-CCF1-4749-9372-5F454C630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382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AB73D-B91C-4283-B79B-6F629625495E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827BB-CCF1-4749-9372-5F454C6301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277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63639"/>
            <a:ext cx="9144000" cy="2073499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Легенды нашей Победы</a:t>
            </a:r>
            <a:endParaRPr lang="ru-RU" sz="72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Презентацию подготовила учитель математики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МКОУ «Нижнесмородинская средняя </a:t>
            </a:r>
          </a:p>
          <a:p>
            <a:r>
              <a:rPr lang="ru-RU" dirty="0">
                <a:solidFill>
                  <a:srgbClr val="0070C0"/>
                </a:solidFill>
              </a:rPr>
              <a:t>о</a:t>
            </a:r>
            <a:r>
              <a:rPr lang="ru-RU" dirty="0" smtClean="0">
                <a:solidFill>
                  <a:srgbClr val="0070C0"/>
                </a:solidFill>
              </a:rPr>
              <a:t>бщеобразовательная школа»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Кучерявенко Ольга Ивановна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365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24000" y="128789"/>
            <a:ext cx="9144000" cy="3013656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atin typeface="Arial Black" panose="020B0A04020102020204" pitchFamily="34" charset="0"/>
              </a:rPr>
              <a:t>Вставай, </a:t>
            </a:r>
            <a:br>
              <a:rPr lang="ru-RU" sz="7200" b="1" dirty="0" smtClean="0">
                <a:latin typeface="Arial Black" panose="020B0A04020102020204" pitchFamily="34" charset="0"/>
              </a:rPr>
            </a:br>
            <a:r>
              <a:rPr lang="ru-RU" sz="7200" b="1" dirty="0" smtClean="0">
                <a:latin typeface="Arial Black" panose="020B0A04020102020204" pitchFamily="34" charset="0"/>
              </a:rPr>
              <a:t>страна огромная!</a:t>
            </a:r>
            <a:endParaRPr lang="ru-RU" sz="7200" b="1" dirty="0">
              <a:latin typeface="Arial Black" panose="020B0A04020102020204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002060"/>
                </a:solidFill>
              </a:rPr>
              <a:t>15 октября 1941 года</a:t>
            </a:r>
            <a:endParaRPr lang="ru-RU" sz="7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9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6062"/>
            <a:ext cx="9144000" cy="1841679"/>
          </a:xfrm>
        </p:spPr>
        <p:txBody>
          <a:bodyPr>
            <a:normAutofit/>
          </a:bodyPr>
          <a:lstStyle/>
          <a:p>
            <a:r>
              <a:rPr lang="ru-RU" sz="8000" dirty="0" smtClean="0">
                <a:latin typeface="Arial Black" panose="020B0A04020102020204" pitchFamily="34" charset="0"/>
              </a:rPr>
              <a:t>Ни шагу назад</a:t>
            </a:r>
            <a:endParaRPr lang="ru-RU" sz="8000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640169"/>
            <a:ext cx="9144000" cy="3374265"/>
          </a:xfrm>
        </p:spPr>
        <p:txBody>
          <a:bodyPr/>
          <a:lstStyle/>
          <a:p>
            <a:r>
              <a:rPr lang="ru-RU" sz="5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Сталинградская битва</a:t>
            </a:r>
          </a:p>
          <a:p>
            <a:endParaRPr lang="ru-RU" sz="5400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r>
              <a:rPr lang="ru-RU" sz="3600" dirty="0" smtClean="0">
                <a:latin typeface="Arial Black" panose="020B0A04020102020204" pitchFamily="34" charset="0"/>
              </a:rPr>
              <a:t>17 июля 1942 – 2 февраля 1943</a:t>
            </a:r>
            <a:endParaRPr lang="ru-RU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743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Arial Black" panose="020B0A04020102020204" pitchFamily="34" charset="0"/>
              </a:rPr>
              <a:t>Танк Победы – Т- 34 </a:t>
            </a:r>
            <a:endParaRPr lang="ru-RU" sz="6600" dirty="0">
              <a:latin typeface="Arial Black" panose="020B0A040201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Легендарный танк Победы:</a:t>
            </a:r>
          </a:p>
          <a:p>
            <a:pPr marL="0" indent="0">
              <a:buNone/>
            </a:pPr>
            <a: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гневая мощь;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защита;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подвижность.</a:t>
            </a:r>
            <a:endParaRPr lang="ru-RU" sz="4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0" y="2096294"/>
            <a:ext cx="5080000" cy="3810000"/>
          </a:xfrm>
        </p:spPr>
      </p:pic>
    </p:spTree>
    <p:extLst>
      <p:ext uri="{BB962C8B-B14F-4D97-AF65-F5344CB8AC3E}">
        <p14:creationId xmlns:p14="http://schemas.microsoft.com/office/powerpoint/2010/main" val="3994871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dirty="0" smtClean="0">
                <a:latin typeface="Arial Black" panose="020B0A04020102020204" pitchFamily="34" charset="0"/>
              </a:rPr>
              <a:t>Голос Победы</a:t>
            </a:r>
            <a:endParaRPr lang="ru-RU" sz="8800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Левитан Юрий Борисович</a:t>
            </a:r>
          </a:p>
          <a:p>
            <a:pPr marL="0" indent="0">
              <a:buNone/>
            </a:pP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рочёл более 2000 фронтовых сводок за годы войны</a:t>
            </a:r>
            <a:endParaRPr lang="ru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907" y="2781401"/>
            <a:ext cx="3354185" cy="2439785"/>
          </a:xfrm>
        </p:spPr>
      </p:pic>
    </p:spTree>
    <p:extLst>
      <p:ext uri="{BB962C8B-B14F-4D97-AF65-F5344CB8AC3E}">
        <p14:creationId xmlns:p14="http://schemas.microsoft.com/office/powerpoint/2010/main" val="354860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Знамя Победы над Рейхстагом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1 мая 1945 года – 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штурмовой флаг был водружён над зданием Рейхстага.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130161"/>
            <a:ext cx="5181600" cy="3742266"/>
          </a:xfrm>
        </p:spPr>
      </p:pic>
    </p:spTree>
    <p:extLst>
      <p:ext uri="{BB962C8B-B14F-4D97-AF65-F5344CB8AC3E}">
        <p14:creationId xmlns:p14="http://schemas.microsoft.com/office/powerpoint/2010/main" val="10010511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81</Words>
  <Application>Microsoft Office PowerPoint</Application>
  <PresentationFormat>Широкоэкранный</PresentationFormat>
  <Paragraphs>22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Times New Roman</vt:lpstr>
      <vt:lpstr>Тема Office</vt:lpstr>
      <vt:lpstr>Легенды нашей Победы</vt:lpstr>
      <vt:lpstr>Вставай,  страна огромная!</vt:lpstr>
      <vt:lpstr>Ни шагу назад</vt:lpstr>
      <vt:lpstr>Танк Победы – Т- 34 </vt:lpstr>
      <vt:lpstr>Голос Победы</vt:lpstr>
      <vt:lpstr>Знамя Победы над Рейхстагом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Вставай,  страна огромная!</dc:title>
  <dc:creator>Vladimir</dc:creator>
  <cp:lastModifiedBy>Vladimir</cp:lastModifiedBy>
  <cp:revision>8</cp:revision>
  <dcterms:created xsi:type="dcterms:W3CDTF">2019-11-24T14:49:03Z</dcterms:created>
  <dcterms:modified xsi:type="dcterms:W3CDTF">2019-11-24T16:20:56Z</dcterms:modified>
</cp:coreProperties>
</file>