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5" r:id="rId3"/>
    <p:sldId id="276" r:id="rId4"/>
    <p:sldId id="277" r:id="rId5"/>
    <p:sldId id="278" r:id="rId6"/>
    <p:sldId id="279" r:id="rId7"/>
    <p:sldId id="28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78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99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07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C41F0-169E-462A-8700-FFA3E8DC529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06321-75AA-4F7A-A6B9-011A4068C0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44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D5458-25AB-434B-ABB0-D066B6BC858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7CFE-8F27-43DF-B2F0-11432794A82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8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58EDA-E520-4342-8A18-D6C251AF6D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4701-9E5B-441C-A1A1-64979CD1B5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51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5F9B-74C8-405C-A03C-5B6A8BABFC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0385-9E5C-4E0F-A662-A8C8F1A463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25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FED43-68F9-49ED-9BB2-AE3AC7C9F8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266B6-0BFE-468D-944C-572D626C2B2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322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DB2-4791-45BD-AA11-8F319EADC7F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FDA3C-5FBB-47E6-92D7-D9D1A18D8DB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671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E047B-A28D-4A43-A81A-0B7E5DAEBE4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7298-124E-40FB-A969-C7922B7DA93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26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D9CE-4656-4844-A7E9-0C5F49E607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3162-A714-4247-B8B3-078472DC13A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10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87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41130-C2C0-42A3-A704-78269A4D01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BA666-10A3-4879-B22D-687C53B53A7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530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EBBBF-1C4A-4485-8215-497EA9FD78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713B5-2989-4746-A9D0-832B0B6E61A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61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5514C-24FD-452E-AB75-F53A38213C0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F647C-B03E-40D7-98B3-3AD8FB9D34C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91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8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4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90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44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4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119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5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7DBAE-1DEE-4E43-A5EA-B50812383EF3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030E6-4D2C-4CFB-B7E5-39D7A696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00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342900">
              <a:defRPr/>
            </a:pPr>
            <a:fld id="{F9C8A9DD-0003-4FA4-A69C-27A6841D9C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3429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342900">
              <a:defRPr/>
            </a:pPr>
            <a:fld id="{E066736D-6A70-440B-B329-01DE366832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4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133" y="211666"/>
            <a:ext cx="5952067" cy="32247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7369" y="3151201"/>
            <a:ext cx="22997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/>
              <a:t>мед</a:t>
            </a:r>
          </a:p>
        </p:txBody>
      </p:sp>
      <p:sp>
        <p:nvSpPr>
          <p:cNvPr id="6" name="Овал 5"/>
          <p:cNvSpPr/>
          <p:nvPr/>
        </p:nvSpPr>
        <p:spPr>
          <a:xfrm>
            <a:off x="1210733" y="1824037"/>
            <a:ext cx="406400" cy="21643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7166" y="3184099"/>
            <a:ext cx="335457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ведро</a:t>
            </a:r>
            <a:endParaRPr lang="ru-RU" sz="96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494867" y="3581400"/>
            <a:ext cx="719666" cy="113946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084397" y="3548502"/>
            <a:ext cx="719666" cy="113946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741584" y="3151201"/>
            <a:ext cx="7633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ь</a:t>
            </a:r>
            <a:endParaRPr lang="ru-RU" sz="9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17133" y="4438134"/>
            <a:ext cx="47515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м</a:t>
            </a:r>
            <a:r>
              <a:rPr lang="ru-RU" sz="9600" dirty="0" smtClean="0">
                <a:solidFill>
                  <a:srgbClr val="FF0000"/>
                </a:solidFill>
              </a:rPr>
              <a:t>е</a:t>
            </a:r>
            <a:r>
              <a:rPr lang="ru-RU" sz="9600" dirty="0" smtClean="0"/>
              <a:t>дведь</a:t>
            </a:r>
            <a:endParaRPr lang="ru-RU" sz="96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195" y="197697"/>
            <a:ext cx="5308651" cy="331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6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457" y="429296"/>
            <a:ext cx="11206603" cy="36939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901" y="3266513"/>
            <a:ext cx="623498" cy="6362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0512" y="3353222"/>
            <a:ext cx="9973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 Black" panose="020B0A04020102020204" pitchFamily="34" charset="0"/>
              </a:rPr>
              <a:t>[й']</a:t>
            </a:r>
            <a:endParaRPr lang="ru-RU" sz="3600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484" y="92074"/>
            <a:ext cx="847417" cy="1018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4688" y="4790751"/>
            <a:ext cx="1488224" cy="646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0688" y="4790751"/>
            <a:ext cx="1420491" cy="64623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78667" y="4790751"/>
            <a:ext cx="813754" cy="6462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2421" y="4784654"/>
            <a:ext cx="1420491" cy="65232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104923" y="4790751"/>
            <a:ext cx="813754" cy="64623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6666" y="4784654"/>
            <a:ext cx="1420491" cy="65232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179" y="4800762"/>
            <a:ext cx="623498" cy="6362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3249325" y="2265098"/>
            <a:ext cx="2726419" cy="29263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5942324" y="2276280"/>
            <a:ext cx="1593008" cy="2926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8828" y="1273487"/>
            <a:ext cx="195089" cy="335309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4612534" y="2411415"/>
            <a:ext cx="408199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6633" y="2265098"/>
            <a:ext cx="121931" cy="15851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82068" y="2252905"/>
            <a:ext cx="121931" cy="15851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11229" y="2276280"/>
            <a:ext cx="195089" cy="20728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0748" y="2265098"/>
            <a:ext cx="195089" cy="20728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81529" y="2276280"/>
            <a:ext cx="195089" cy="20728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2298" y="2276280"/>
            <a:ext cx="195089" cy="207282"/>
          </a:xfrm>
          <a:prstGeom prst="rect">
            <a:avLst/>
          </a:prstGeom>
        </p:spPr>
      </p:pic>
      <p:sp>
        <p:nvSpPr>
          <p:cNvPr id="25" name="Овал 24"/>
          <p:cNvSpPr/>
          <p:nvPr/>
        </p:nvSpPr>
        <p:spPr>
          <a:xfrm>
            <a:off x="6975145" y="2265098"/>
            <a:ext cx="207903" cy="22557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37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1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278" y="2495603"/>
            <a:ext cx="10465743" cy="24520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77516" y="675305"/>
            <a:ext cx="694773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один - много</a:t>
            </a:r>
          </a:p>
        </p:txBody>
      </p:sp>
    </p:spTree>
    <p:extLst>
      <p:ext uri="{BB962C8B-B14F-4D97-AF65-F5344CB8AC3E}">
        <p14:creationId xmlns:p14="http://schemas.microsoft.com/office/powerpoint/2010/main" val="186025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904" y="1011294"/>
            <a:ext cx="10816252" cy="24261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83" y="804333"/>
            <a:ext cx="292633" cy="1420047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0388600" y="2224380"/>
            <a:ext cx="448733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366" y="1721317"/>
            <a:ext cx="292633" cy="14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18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237" y="1170085"/>
            <a:ext cx="10515401" cy="2758448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775200" y="2057400"/>
            <a:ext cx="635000" cy="84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3615265"/>
            <a:ext cx="3595838" cy="2804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835" y="3877461"/>
            <a:ext cx="2094278" cy="25929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200" y="3790783"/>
            <a:ext cx="2586279" cy="294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1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786" y="914912"/>
            <a:ext cx="10007426" cy="300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9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5675315" y="3121025"/>
            <a:ext cx="225425" cy="2178050"/>
            <a:chOff x="5535084" y="3018366"/>
            <a:chExt cx="300567" cy="2904067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3405746" y="2979026"/>
            <a:ext cx="214903" cy="233192"/>
            <a:chOff x="2974505" y="3280945"/>
            <a:chExt cx="286537" cy="310923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5675315" y="3127458"/>
            <a:ext cx="225425" cy="2178050"/>
            <a:chOff x="5535084" y="3018366"/>
            <a:chExt cx="300567" cy="2904067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5675315" y="3127374"/>
            <a:ext cx="225425" cy="2178050"/>
            <a:chOff x="5535084" y="3018366"/>
            <a:chExt cx="300567" cy="2904067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3401574" y="3095623"/>
            <a:ext cx="225425" cy="2178050"/>
            <a:chOff x="5535084" y="3018366"/>
            <a:chExt cx="300567" cy="2904067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023" y="3121026"/>
            <a:ext cx="237764" cy="2203895"/>
          </a:xfrm>
          <a:prstGeom prst="rect">
            <a:avLst/>
          </a:prstGeom>
        </p:spPr>
      </p:pic>
      <p:grpSp>
        <p:nvGrpSpPr>
          <p:cNvPr id="42" name="Группа 41"/>
          <p:cNvGrpSpPr/>
          <p:nvPr/>
        </p:nvGrpSpPr>
        <p:grpSpPr>
          <a:xfrm>
            <a:off x="5685837" y="3992731"/>
            <a:ext cx="214903" cy="233192"/>
            <a:chOff x="2974505" y="3280945"/>
            <a:chExt cx="286537" cy="310923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grpSp>
        <p:nvGrpSpPr>
          <p:cNvPr id="45" name="Группа 44"/>
          <p:cNvGrpSpPr/>
          <p:nvPr/>
        </p:nvGrpSpPr>
        <p:grpSpPr>
          <a:xfrm>
            <a:off x="7791452" y="5188828"/>
            <a:ext cx="214903" cy="233192"/>
            <a:chOff x="2974505" y="3280945"/>
            <a:chExt cx="286537" cy="310923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sp>
        <p:nvSpPr>
          <p:cNvPr id="49" name="Прямоугольник 48"/>
          <p:cNvSpPr/>
          <p:nvPr/>
        </p:nvSpPr>
        <p:spPr>
          <a:xfrm>
            <a:off x="3868687" y="1321604"/>
            <a:ext cx="368344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300" dirty="0">
                <a:solidFill>
                  <a:srgbClr val="FF0000"/>
                </a:solidFill>
              </a:rPr>
              <a:t>Оцени свою работу</a:t>
            </a:r>
          </a:p>
        </p:txBody>
      </p:sp>
    </p:spTree>
    <p:extLst>
      <p:ext uri="{BB962C8B-B14F-4D97-AF65-F5344CB8AC3E}">
        <p14:creationId xmlns:p14="http://schemas.microsoft.com/office/powerpoint/2010/main" val="40968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юзер</dc:creator>
  <cp:lastModifiedBy>юзер</cp:lastModifiedBy>
  <cp:revision>27</cp:revision>
  <dcterms:created xsi:type="dcterms:W3CDTF">2015-09-16T13:41:44Z</dcterms:created>
  <dcterms:modified xsi:type="dcterms:W3CDTF">2019-12-07T16:01:31Z</dcterms:modified>
</cp:coreProperties>
</file>