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93" r:id="rId3"/>
    <p:sldId id="257" r:id="rId4"/>
    <p:sldId id="274" r:id="rId5"/>
    <p:sldId id="259" r:id="rId6"/>
    <p:sldId id="261" r:id="rId7"/>
    <p:sldId id="294" r:id="rId8"/>
    <p:sldId id="295" r:id="rId9"/>
    <p:sldId id="288" r:id="rId10"/>
    <p:sldId id="290" r:id="rId11"/>
    <p:sldId id="292" r:id="rId12"/>
    <p:sldId id="28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1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7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0216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318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2699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663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01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9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95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733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5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084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2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35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8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D13F8-B343-4E3D-899F-D2AAC92AFD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25DE9B9-2E1A-4B81-A546-8998AF88B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35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205" y="228385"/>
            <a:ext cx="9978243" cy="1691641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язык приводит вас в коридор жизни.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 языка открывают все двери на этом пути.»              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Фрэнк Смит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b53414b04b9efb9c30126dc60e3dd302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4565" y="1897811"/>
            <a:ext cx="9946257" cy="484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8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6824" y="624110"/>
            <a:ext cx="9532188" cy="128089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приемы использования техники выявления: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5449" y="1863306"/>
            <a:ext cx="9529163" cy="4468914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антонимов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Использование синонимов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Экскурс в историю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Перефраз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Прием«Амнезия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Приём «Группирование».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Приём «Визуализация».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Приём «Демонстрация».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Прием «Холодно – теплее – горячо».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Прием «Смешивания  букв, сл</a:t>
            </a:r>
            <a:r>
              <a:rPr lang="ru-RU" b="1" dirty="0"/>
              <a:t>ов».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77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6187" y="1801400"/>
            <a:ext cx="8911687" cy="128089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287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8620" y="1285336"/>
            <a:ext cx="11119017" cy="30469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заключении стоит отметить, что обучение говорению является важным и неотъемлемым этапом при обучении иностранному языку. Умение общаться на втором языке способствует успешной социализации  и самореализации в дальнейшей жизни учащихся. Поэтому необходимо уделять большое внимание обучению говорения.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4391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" y="731520"/>
            <a:ext cx="10229849" cy="5143819"/>
          </a:xfrm>
        </p:spPr>
      </p:pic>
    </p:spTree>
    <p:extLst>
      <p:ext uri="{BB962C8B-B14F-4D97-AF65-F5344CB8AC3E}">
        <p14:creationId xmlns:p14="http://schemas.microsoft.com/office/powerpoint/2010/main" val="21740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87261" y="658400"/>
            <a:ext cx="10153290" cy="5312991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«Учащийся должен  овладеть такими умениями и навыками, которые позволили бы успешно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самореализоваться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в жизни, поддерживать и совершенствовать уровень речевой компетенции и дать возможность осуществлять межкультурную коммуникацию. » (А.А. Миролюбов).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11247120" cy="45719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890" y="410844"/>
            <a:ext cx="11432804" cy="551550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технологии 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Eliciting 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уроках английского языка.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2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" y="457200"/>
            <a:ext cx="11315700" cy="1828799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92D050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2285999"/>
            <a:ext cx="11315700" cy="4137661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коммуникативной иноязычной компетенции как средство успешной социализации и самореализации 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145437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490" y="491490"/>
            <a:ext cx="11235690" cy="5977889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800" b="1" dirty="0" smtClean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образовательной среды, побуждающей к говорению и позволяющей ученику максимально проявить себя на уроках английского языка.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модели реального общения, которая способствует возникновению у учащихся естественного желания и необходимости взаимодействия с другими, уверенности в себе и своих силах для осуществления коммуникации.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5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93298"/>
            <a:ext cx="8911687" cy="161170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решения этих задач я применяю следующие виды деятельности, стимулирующие говорение: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дискуссии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ролевые игры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имитационные модели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информационный пробел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рассказывание истории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интервью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завершение историй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доклады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описание картинки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14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36788" y="569343"/>
            <a:ext cx="10229641" cy="5926347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помощь в осуществлении всех вышеперечисленных видов деятельности , стимулирующих говорение, приходит техника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eliciting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(выявление), применение  которой  и является моей второй  задачей на пути к формированию коммуникативной иноязычной компетенции.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основе любого высказывания лежит мысль.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Учащемуся важно предоставить возможность мыслить, решать проблемы, рассуждать.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Важно перенести акцент со всякого рода упражнений на активную мыслительную деятельность учащихся.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этом мне помогает  метод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Eliciting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(выявление). Он позволяет создавать ориентированную на учащихся среду и заставляет учащихся задуматься.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64898" y="638355"/>
            <a:ext cx="9839714" cy="5805577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Выявление может использоваться для множества вещей, таких как извлечение словарного запаса, грамматики, синонимов, антонимов, справочной информации, языковых форм и правил, общих знаний, мнений, чувств, контекстов, значений, воспоминаний, ассоциаций, идей, ситуаций, вопросов и ответы.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Elicitingвовлекает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учеников  в урок, потому что они активно производят речь и дают информацию. Учащиеся становятся активными учениками, а не просто слушают, как преподаватель дает информацию. Учитель может оценить знания учеников и, в свою очередь, адаптировать урок к потребностям учеников. Существует много методов, которые учителя могут использовать, чтобы извлечь из учеников информацию, в зависимости от того, что учитель хочет выявить. 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645" y="624110"/>
            <a:ext cx="10179170" cy="128089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Eliciting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основан на нескольких предпосылках: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019" y="1889185"/>
            <a:ext cx="10196423" cy="4477109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/>
              <a:t>-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совокупности студенты обладают огромными знаниями как языка, так и реального мира. Эти знания необходимо активировать и использовать конструктивно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-Обучение новым знаниям часто основано на том, что ученики уже знают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-Опрос помогает в самопознании, что делает информацию более запоминающейся.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60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391</TotalTime>
  <Words>422</Words>
  <Application>Microsoft Office PowerPoint</Application>
  <PresentationFormat>Широкоэкранный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«Один язык приводит вас в коридор жизни. Два языка открывают все двери на этом пути.»                Фрэнк Смит</vt:lpstr>
      <vt:lpstr>Презентация PowerPoint</vt:lpstr>
      <vt:lpstr>Презентация PowerPoint</vt:lpstr>
      <vt:lpstr> Цель: </vt:lpstr>
      <vt:lpstr>Презентация PowerPoint</vt:lpstr>
      <vt:lpstr>Для решения этих задач я применяю следующие виды деятельности, стимулирующие говорение:   </vt:lpstr>
      <vt:lpstr>Презентация PowerPoint</vt:lpstr>
      <vt:lpstr>Презентация PowerPoint</vt:lpstr>
      <vt:lpstr>Принципы и преимущества Eliciting основан на нескольких предпосылках: </vt:lpstr>
      <vt:lpstr> Практические приемы использования техники выявления: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 язык приводит вас в коридор жизни. Два языка открывают все двери на этом пути</dc:title>
  <dc:creator>слава киямов</dc:creator>
  <cp:lastModifiedBy>слава киямов</cp:lastModifiedBy>
  <cp:revision>75</cp:revision>
  <dcterms:created xsi:type="dcterms:W3CDTF">2019-10-13T20:38:48Z</dcterms:created>
  <dcterms:modified xsi:type="dcterms:W3CDTF">2019-12-07T10:34:38Z</dcterms:modified>
</cp:coreProperties>
</file>