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Муравленко-мой город.</a:t>
            </a:r>
            <a:endParaRPr lang="ru-RU" dirty="0"/>
          </a:p>
        </p:txBody>
      </p:sp>
      <p:pic>
        <p:nvPicPr>
          <p:cNvPr id="8" name="Рисунок 7" descr="DSC_00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68760"/>
            <a:ext cx="3347864" cy="22319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s://pp.userapi.com/c637223/v637223424/441c1/OyZAmPA-h5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1196752"/>
            <a:ext cx="2736304" cy="23190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s://pp.userapi.com/c637223/v637223424/441b8/5S7DvT8Nlt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1916832"/>
            <a:ext cx="2376264" cy="31727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https://pp.userapi.com/c637223/v637223424/441ca/DGXb6TirW0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3789040"/>
            <a:ext cx="3024336" cy="22651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https://pp.userapi.com/c637223/v637223424/441d3/9tnTwG6NATc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63888" y="4077072"/>
            <a:ext cx="2808312" cy="21033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egabook.ru/stream/mediapreview?Key=%D0%9C%D1%83%D1%80%D0%B0%D0%B2%D0%BB%D0%B5%D0%BD%D0%BA%D0%BE%20%D0%92%D0%B8%D0%BA%D1%82%D0%BE%D1%80%20%D0%98%D0%B2%D0%B0%D0%BD%D0%BE%D0%B2%D0%B8%D1%87%20(%D0%BF%D0%B0%D0%BC%D1%8F%D1%82%D0%BD%D0%B8%D0%BA)&amp;Width=654&amp;Height=6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2786740" cy="3789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8" name="Picture 4" descr="http://ekm.muravlenko.com/uploads/posts/1293045928_port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3573016"/>
            <a:ext cx="1944216" cy="27874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915816" y="332656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Муравле́нко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— город 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окружного 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подчинения в 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Ямало-Ненецком автономной округе России, 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основан в 1984 году.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4048" y="1484784"/>
            <a:ext cx="370790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Вначале возникало немало споров по поводу названия будущего города. Одни предлагали назвать его </a:t>
            </a:r>
            <a:r>
              <a:rPr lang="ru-RU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Нефтеозёрском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другие — </a:t>
            </a:r>
            <a:r>
              <a:rPr lang="ru-RU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Трёхозёрным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но посёлку было присвоено имя В. И. </a:t>
            </a:r>
            <a:r>
              <a:rPr lang="ru-RU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Муравленко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— человека, под 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руководством которого Западная Сибирь превратилась в крупнейший нефтедобывающий регион страны.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Герб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6016" y="1340768"/>
            <a:ext cx="4114800" cy="201622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голубом поле два сплетенных ушками золотых ключа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и,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вверху голубой с серебряным национальным орнаментом, а внизу черной.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458" name="Picture 2" descr="http://www.muravlenko.com/uploads/posts/2013-09/1380212992_1210624676_ger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2088232" cy="24849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3140968"/>
            <a:ext cx="61926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Серебряный цвет в гербе говорит о бескрайних северных просторах.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Серебро–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символ простоты, совершенства, мудрости, благородства, мира и взаимного сотрудничества.</a:t>
            </a:r>
          </a:p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Богатства земли символически отображены цветами: голубым – природный газ, а черным – нефть.</a:t>
            </a:r>
          </a:p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Голубой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цвет–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символ чести, славы, преданности, истины, красоты, добродетели и чистого неба.</a:t>
            </a:r>
          </a:p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Черная оконечность, являясь фундаментом герба, показывает недра, богатые нефтью. Черный цвет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символизирует мудрость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скромность, честность и вечность бытия.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http://poko-pic.ru/images/811031_muravlenko-goro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129</Words>
  <Application>Microsoft Office PowerPoint</Application>
  <PresentationFormat>Экран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Муравленко-мой город.</vt:lpstr>
      <vt:lpstr>Слайд 2</vt:lpstr>
      <vt:lpstr>Герб 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Муравленко-мой город.</dc:title>
  <dc:creator>Жанна дом</dc:creator>
  <cp:lastModifiedBy>Жанна дом</cp:lastModifiedBy>
  <cp:revision>4</cp:revision>
  <dcterms:created xsi:type="dcterms:W3CDTF">2017-04-20T10:37:23Z</dcterms:created>
  <dcterms:modified xsi:type="dcterms:W3CDTF">2017-04-20T11:09:28Z</dcterms:modified>
</cp:coreProperties>
</file>