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2" r:id="rId7"/>
    <p:sldId id="272" r:id="rId8"/>
    <p:sldId id="269" r:id="rId9"/>
    <p:sldId id="277" r:id="rId10"/>
    <p:sldId id="27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A831E-ED60-4831-8ED4-935D5D09369A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F452C-D3A4-4690-9F27-D63C9794D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49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F452C-D3A4-4690-9F27-D63C9794DF5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4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9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5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9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53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73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30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8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2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19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45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C8380-6631-421A-AD2F-88CA9C3218A2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DDBD4-FA41-4AFD-AA9C-5E49F2A456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18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12626"/>
    </mc:Choice>
    <mc:Fallback xmlns="">
      <p:transition advTm="12626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682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11141" y="83459"/>
            <a:ext cx="94262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№55»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74268" y="3271262"/>
            <a:ext cx="3291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none" spc="0" dirty="0">
                <a:ln w="9525">
                  <a:solidFill>
                    <a:srgbClr val="00206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Группы №3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49881" y="5411450"/>
            <a:ext cx="77139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Воспитатели группы: Юсина С.Ю.</a:t>
            </a:r>
          </a:p>
          <a:p>
            <a:pPr algn="ctr"/>
            <a:r>
              <a:rPr lang="ru-RU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                                 </a:t>
            </a:r>
            <a:endParaRPr lang="ru-RU" sz="4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96348" y="1300318"/>
            <a:ext cx="83247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Мы проснулись: </a:t>
            </a:r>
          </a:p>
          <a:p>
            <a:pPr algn="ctr"/>
            <a:r>
              <a:rPr lang="ru-RU" sz="54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Monotype Corsiva" panose="03010101010201010101" pitchFamily="66" charset="0"/>
              </a:rPr>
              <a:t>«Растим малышей здоровыми»</a:t>
            </a:r>
            <a:endParaRPr lang="ru-RU" sz="54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86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22"/>
    </mc:Choice>
    <mc:Fallback xmlns="">
      <p:transition advTm="20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17630" y="1859339"/>
            <a:ext cx="622495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Спасибо зарядке </a:t>
            </a:r>
          </a:p>
          <a:p>
            <a:pPr algn="ctr"/>
            <a:r>
              <a:rPr lang="ru-RU" sz="66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Здоровье в </a:t>
            </a:r>
          </a:p>
          <a:p>
            <a:pPr algn="ctr"/>
            <a:r>
              <a:rPr lang="ru-RU" sz="66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порядке!</a:t>
            </a:r>
            <a:endParaRPr lang="ru-RU" sz="6600" b="0" cap="none" spc="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152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619"/>
    </mc:Choice>
    <mc:Fallback xmlns="">
      <p:transition advTm="16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0894" y="0"/>
            <a:ext cx="1073833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темы.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 раннего возраста являются своеобразной группой риска в любом детском саду. Адаптация, смена режима, окружающей обстановки и прочие факторы неблагоприятно сказываются на здоровье малышей: дети часто и тяжело болеют.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связи с этим появляется необходимость профилактических мероприятий   по охране и укреплению здоровья малышей.</a:t>
            </a:r>
            <a:endParaRPr lang="ru-RU" sz="24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05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272"/>
    </mc:Choice>
    <mc:Fallback xmlns="">
      <p:transition advTm="32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8860" y="106904"/>
            <a:ext cx="96949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высокий уровень заболеваемости детей раннего возраста.</a:t>
            </a:r>
            <a:endParaRPr lang="ru-RU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8860" y="860139"/>
            <a:ext cx="95191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укрепить здоровье детей, провести профилактические мероприятия, познакомить детей с  хвойной терапией (новшество).</a:t>
            </a:r>
            <a:endParaRPr lang="ru-RU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99" y="1981419"/>
            <a:ext cx="99060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6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формировать у детей навык мытья рук перед едой, после прогулки, туалета и по мере их загрязнения;</a:t>
            </a:r>
            <a:endParaRPr lang="ru-RU" sz="16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поощрять желание активно участвовать в утренних зарядках и зарядках после сна;</a:t>
            </a:r>
            <a:endParaRPr lang="ru-RU" sz="16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создавать условия для охраны и укрепления здоровья детей;</a:t>
            </a:r>
            <a:endParaRPr lang="ru-RU" sz="16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внедрить и активно использовать в работе здоровьесберегающие технологии;</a:t>
            </a:r>
            <a:endParaRPr lang="ru-RU" sz="16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привлекать родителей к активному участию.</a:t>
            </a:r>
            <a:endParaRPr lang="ru-RU" sz="1600" dirty="0">
              <a:ln w="0">
                <a:solidFill>
                  <a:schemeClr val="accent5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508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8947"/>
    </mc:Choice>
    <mc:Fallback xmlns="">
      <p:transition advTm="89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079" y="1357924"/>
            <a:ext cx="3404088" cy="4538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703131" y="5896708"/>
            <a:ext cx="8785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Учимся мыть руки с мылом!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386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535"/>
    </mc:Choice>
    <mc:Fallback xmlns="">
      <p:transition advTm="35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601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3204">
            <a:off x="7102933" y="1810194"/>
            <a:ext cx="3314700" cy="441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9399">
            <a:off x="1097751" y="1599916"/>
            <a:ext cx="3087527" cy="4116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21323" y="-154410"/>
            <a:ext cx="969498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Моем руки перед едой, </a:t>
            </a:r>
          </a:p>
          <a:p>
            <a:pPr algn="ctr"/>
            <a:r>
              <a:rPr lang="ru-RU" sz="5400" b="0" cap="none" spc="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                  мылом душистым…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301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175"/>
    </mc:Choice>
    <mc:Fallback xmlns="">
      <p:transition advTm="31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181" y="1489166"/>
            <a:ext cx="2982575" cy="3469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9298">
            <a:off x="8590077" y="1528910"/>
            <a:ext cx="2850133" cy="3800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54141" y="132459"/>
            <a:ext cx="10294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 это знакомьтесь наша новинка!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1740">
            <a:off x="1515785" y="1623383"/>
            <a:ext cx="3035951" cy="38310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795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664"/>
    </mc:Choice>
    <mc:Fallback xmlns="">
      <p:transition advTm="26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85" y="1219200"/>
            <a:ext cx="2712427" cy="3616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018" y="909077"/>
            <a:ext cx="3681047" cy="2760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660" y="2746492"/>
            <a:ext cx="4040552" cy="3030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506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915"/>
    </mc:Choice>
    <mc:Fallback xmlns="">
      <p:transition advTm="29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9873" y="1511011"/>
            <a:ext cx="2977199" cy="3626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08">
            <a:off x="8941888" y="1545222"/>
            <a:ext cx="2825667" cy="3767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3471">
            <a:off x="1582017" y="1557016"/>
            <a:ext cx="3225942" cy="40562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012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403"/>
    </mc:Choice>
    <mc:Fallback xmlns="">
      <p:transition advTm="24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054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1650">
            <a:off x="5308953" y="2475825"/>
            <a:ext cx="2374879" cy="31876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4180">
            <a:off x="8348448" y="1092839"/>
            <a:ext cx="2491008" cy="33360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0228">
            <a:off x="2265051" y="1712478"/>
            <a:ext cx="2574782" cy="3433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389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335"/>
    </mc:Choice>
    <mc:Fallback xmlns="">
      <p:transition advTm="3335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9|2|1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1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5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4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7|2.4|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5|2.7|2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113</Words>
  <Application>Microsoft Office PowerPoint</Application>
  <PresentationFormat>Широкоэкранный</PresentationFormat>
  <Paragraphs>26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Stepa</cp:lastModifiedBy>
  <cp:revision>70</cp:revision>
  <dcterms:created xsi:type="dcterms:W3CDTF">2018-10-18T05:41:09Z</dcterms:created>
  <dcterms:modified xsi:type="dcterms:W3CDTF">2019-12-07T15:53:30Z</dcterms:modified>
</cp:coreProperties>
</file>