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8697"/>
    <a:srgbClr val="C6247A"/>
    <a:srgbClr val="C52378"/>
    <a:srgbClr val="98124D"/>
    <a:srgbClr val="853E5B"/>
    <a:srgbClr val="F94900"/>
    <a:srgbClr val="613125"/>
    <a:srgbClr val="AC187B"/>
    <a:srgbClr val="542939"/>
    <a:srgbClr val="E4ECD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124" d="100"/>
          <a:sy n="124" d="100"/>
        </p:scale>
        <p:origin x="-12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060452"/>
            <a:ext cx="67340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Наглядное пособие</a:t>
            </a:r>
          </a:p>
          <a:p>
            <a:pPr algn="ctr"/>
            <a:r>
              <a:rPr lang="ru-RU" sz="2400" b="1" i="1" dirty="0" smtClean="0"/>
              <a:t> для проведения образовательной деятельности с детьми 4-5 лет</a:t>
            </a:r>
          </a:p>
          <a:p>
            <a:pPr algn="ctr"/>
            <a:r>
              <a:rPr lang="ru-RU" sz="2400" b="1" i="1" dirty="0" smtClean="0"/>
              <a:t> </a:t>
            </a:r>
            <a:r>
              <a:rPr lang="ru-RU" sz="2400" b="1" i="1" dirty="0" smtClean="0"/>
              <a:t>«</a:t>
            </a:r>
            <a:r>
              <a:rPr lang="ru-RU" sz="2400" b="1" i="1" dirty="0" smtClean="0"/>
              <a:t>Логическое мышление</a:t>
            </a:r>
            <a:r>
              <a:rPr lang="ru-RU" sz="2400" b="1" i="1" dirty="0" smtClean="0"/>
              <a:t>».</a:t>
            </a:r>
            <a:endParaRPr lang="ru-RU" sz="2400" b="1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767667" y="4469186"/>
            <a:ext cx="447886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dirty="0" smtClean="0"/>
              <a:t>***«Большая книга развивающих заданий для детей 4-5 лет». </a:t>
            </a:r>
          </a:p>
          <a:p>
            <a:pPr algn="r"/>
            <a:r>
              <a:rPr lang="ru-RU" sz="1200" dirty="0" smtClean="0"/>
              <a:t> (авторы: С.Е </a:t>
            </a:r>
            <a:r>
              <a:rPr lang="ru-RU" sz="1200" dirty="0" err="1" smtClean="0"/>
              <a:t>Гаврина</a:t>
            </a:r>
            <a:r>
              <a:rPr lang="ru-RU" sz="1200" dirty="0" smtClean="0"/>
              <a:t>, </a:t>
            </a:r>
            <a:r>
              <a:rPr lang="ru-RU" sz="1200" dirty="0" err="1" smtClean="0"/>
              <a:t>Н.Л.Кутявина</a:t>
            </a:r>
            <a:r>
              <a:rPr lang="ru-RU" sz="1200" dirty="0" smtClean="0"/>
              <a:t>, И.Г. Топоркова, </a:t>
            </a:r>
            <a:r>
              <a:rPr lang="ru-RU" sz="1200" smtClean="0"/>
              <a:t>С.В.Щербина).</a:t>
            </a:r>
            <a:endParaRPr lang="ru-RU" sz="1200" dirty="0" smtClean="0"/>
          </a:p>
          <a:p>
            <a:pPr algn="r"/>
            <a:endParaRPr lang="ru-RU" sz="1200" dirty="0" smtClean="0"/>
          </a:p>
          <a:p>
            <a:pPr algn="r"/>
            <a:r>
              <a:rPr lang="ru-RU" sz="1200" dirty="0" smtClean="0"/>
              <a:t> Презентацию подготовила: Житникова С.Л.</a:t>
            </a:r>
          </a:p>
          <a:p>
            <a:pPr algn="r"/>
            <a:r>
              <a:rPr lang="ru-RU" sz="1200" dirty="0" smtClean="0"/>
              <a:t>МАДОУ СЦРР детский сад «Золотой ключик»</a:t>
            </a:r>
          </a:p>
          <a:p>
            <a:pPr algn="r"/>
            <a:r>
              <a:rPr lang="ru-RU" sz="1200" dirty="0" smtClean="0"/>
              <a:t>2019 г.</a:t>
            </a:r>
          </a:p>
          <a:p>
            <a:pPr algn="r"/>
            <a:endParaRPr lang="ru-RU" sz="1200" dirty="0" smtClean="0"/>
          </a:p>
          <a:p>
            <a:pPr>
              <a:lnSpc>
                <a:spcPct val="150000"/>
              </a:lnSpc>
            </a:pPr>
            <a:endParaRPr lang="ru-RU" sz="12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328" y="0"/>
            <a:ext cx="5102198" cy="6669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6484" y="-1"/>
            <a:ext cx="5048410" cy="66466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960" y="0"/>
            <a:ext cx="5063778" cy="6654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1852" y="145997"/>
            <a:ext cx="5033042" cy="6539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1224" y="92209"/>
            <a:ext cx="5109881" cy="6600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5748" y="138313"/>
            <a:ext cx="5094514" cy="649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3432" y="153681"/>
            <a:ext cx="5125250" cy="6569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04" y="122946"/>
            <a:ext cx="4979254" cy="6623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328" y="115261"/>
            <a:ext cx="5171354" cy="6569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94267"/>
            <a:ext cx="7886700" cy="4072466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Чтобы подготовить ребенка к успешному обучению в школе, важно развивать у него умения и навыки, необходимые для успешного освоения программы 1-го класса. заниматься с ребенком систематически  можно уже с 4 лет. К 4-5 годам ребенок уже умеет внимательно слушать объяснения взрослого, сосредоточивать внимание  применять полученные знания к практической деятельности. Задания направлены на развитие мелкой моторики и координации движений рук. Данная презентация помогает педагогу доступно рассмотреть с детьми задания, обсудить их правильное выполнение.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СБОРНИК -ГРАМОТЫ НАГРАДЫ ДИПЛОМЫ СЕРТИФИКАТЫ 2016-2020\2019-2020\Большая книга развиающих заданий 4-5 лет\Логическое мышление 17-32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328" y="1"/>
            <a:ext cx="5071462" cy="6623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4904" y="-1"/>
            <a:ext cx="5063778" cy="6738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4061" y="107576"/>
            <a:ext cx="4863993" cy="6562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960" y="145997"/>
            <a:ext cx="5163670" cy="6523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27000">
            <a:off x="1928692" y="153681"/>
            <a:ext cx="4994621" cy="6431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1116" y="138313"/>
            <a:ext cx="5086830" cy="6485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СБОРНИК -ГРАМОТЫ НАГРАДЫ ДИПЛОМЫ СЕРТИФИКАТЫ 2016-2020\2019-2020\Большая книга развиающих заданий 4-5 лет\Логическое мышление 17-32\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3539" y="115261"/>
            <a:ext cx="5148303" cy="6523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588</TotalTime>
  <Words>140</Words>
  <Application>Microsoft Office PowerPoint</Application>
  <PresentationFormat>Экран (4:3)</PresentationFormat>
  <Paragraphs>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Чтобы подготовить ребенка к успешному обучению в школе, важно развивать у него умения и навыки, необходимые для успешного освоения программы 1-го класса. заниматься с ребенком систематически  можно уже с 4 лет. К 4-5 годам ребенок уже умеет внимательно слушать объяснения взрослого, сосредоточивать внимание  применять полученные знания к практической деятельности. Задания направлены на развитие мелкой моторики и координации движений рук. Данная презентация помогает педагогу доступно рассмотреть с детьми задания, обсудить их правильное выполнение.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</cp:lastModifiedBy>
  <cp:revision>108</cp:revision>
  <dcterms:created xsi:type="dcterms:W3CDTF">2013-11-19T05:52:05Z</dcterms:created>
  <dcterms:modified xsi:type="dcterms:W3CDTF">2019-12-07T06:34:19Z</dcterms:modified>
</cp:coreProperties>
</file>