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1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1000"/>
            <a:lum/>
          </a:blip>
          <a:srcRect/>
          <a:stretch>
            <a:fillRect l="-11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174D1-9F67-4048-B101-59AA1B094DBA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CFEB-B3B2-4A75-B58B-9E1E7DB7E9D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estalsad1.edumsko.ru/uploads/2300/2202/section/142798/dekabr_2018/0_1264a2_9df9778a_orig-1.gif?15451602837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0" name="AutoShape 6" descr="https://estalsad1.edumsko.ru/uploads/2300/2202/section/142798/dekabr_2018/0_1264a2_9df9778a_orig-1.gif?154516028371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1" name="Picture 7" descr="C:\Users\николай\Downloads\0_1264a2_9df9778a_orig-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24744"/>
            <a:ext cx="5810250" cy="5429250"/>
          </a:xfrm>
          <a:prstGeom prst="ellipse">
            <a:avLst/>
          </a:prstGeom>
          <a:noFill/>
        </p:spPr>
      </p:pic>
      <p:sp>
        <p:nvSpPr>
          <p:cNvPr id="6" name="Прямоугольник с двумя вырезанными соседними углами 5"/>
          <p:cNvSpPr/>
          <p:nvPr/>
        </p:nvSpPr>
        <p:spPr>
          <a:xfrm>
            <a:off x="0" y="5949280"/>
            <a:ext cx="3312368" cy="908720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Разработала воспитатель Никулина А.И.</a:t>
            </a:r>
            <a:endParaRPr lang="ru-RU" dirty="0"/>
          </a:p>
        </p:txBody>
      </p:sp>
    </p:spTree>
  </p:cSld>
  <p:clrMapOvr>
    <a:masterClrMapping/>
  </p:clrMapOvr>
  <p:transition spd="slow" advTm="30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347864" y="332656"/>
            <a:ext cx="4608512" cy="187220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легко иногда</a:t>
            </a:r>
            <a:b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Забираться туда,</a:t>
            </a:r>
            <a:b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легко и приятно</a:t>
            </a:r>
            <a:b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Прокатиться обратно.</a:t>
            </a:r>
            <a:endParaRPr lang="ru-RU" sz="2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3.bp.blogspot.com/-di2AYCve83E/XDjRdB5e_TI/AAAAAAAAEJw/SkfrKNTk8N00vTk20YRo41uShJwo_2nAgCLcBGAs/s280/2425212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николай\Downloads\242521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205114"/>
            <a:ext cx="3168352" cy="2376264"/>
          </a:xfrm>
          <a:prstGeom prst="ellipse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699792" y="0"/>
            <a:ext cx="5256584" cy="285293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Меня не растили.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снега слепили.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Вместо носа ловко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Вставили морковку.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Глаза — угольки.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Руки — сучки.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Холодная, большая,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я такая?</a:t>
            </a:r>
          </a:p>
        </p:txBody>
      </p:sp>
      <p:pic>
        <p:nvPicPr>
          <p:cNvPr id="3073" name="Picture 1" descr="C:\Users\николай\Downloads\43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5" y="3057800"/>
            <a:ext cx="3233005" cy="38002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0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275856" y="260648"/>
            <a:ext cx="424847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ногами у меня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Деревянных два коня.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на них лечу стрелой,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не летом, а зимой.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николай\Downloads\98261278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924944"/>
            <a:ext cx="2952329" cy="354279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0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275856" y="332656"/>
            <a:ext cx="4320480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На ледяной площадке крик, К воротам рвется ученик. Кричат все: «Шайба! Клюшка! Бей!» Веселая игра?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69" name="Picture 1" descr="C:\Users\николай\Downloads\khokkey-animatsionnaya-kartinka-00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20888"/>
            <a:ext cx="3849216" cy="481152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1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николай\Downloads\1597368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3794"/>
            <a:ext cx="9396535" cy="697179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николай</cp:lastModifiedBy>
  <cp:revision>8</cp:revision>
  <dcterms:created xsi:type="dcterms:W3CDTF">2019-12-03T17:46:26Z</dcterms:created>
  <dcterms:modified xsi:type="dcterms:W3CDTF">2019-12-03T19:05:58Z</dcterms:modified>
</cp:coreProperties>
</file>