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9" r:id="rId3"/>
    <p:sldId id="268" r:id="rId4"/>
    <p:sldId id="270" r:id="rId5"/>
    <p:sldId id="257" r:id="rId6"/>
    <p:sldId id="273" r:id="rId7"/>
    <p:sldId id="272" r:id="rId8"/>
    <p:sldId id="258" r:id="rId9"/>
    <p:sldId id="259" r:id="rId10"/>
    <p:sldId id="260" r:id="rId11"/>
    <p:sldId id="261" r:id="rId12"/>
    <p:sldId id="276" r:id="rId13"/>
    <p:sldId id="277" r:id="rId14"/>
    <p:sldId id="278" r:id="rId15"/>
    <p:sldId id="262" r:id="rId16"/>
    <p:sldId id="263" r:id="rId17"/>
    <p:sldId id="264" r:id="rId18"/>
    <p:sldId id="265" r:id="rId19"/>
    <p:sldId id="274" r:id="rId20"/>
    <p:sldId id="275" r:id="rId21"/>
    <p:sldId id="27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86B7-F615-46F8-99DC-C8421A1FECBB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36F7F-6FF4-45E1-9B84-326AE3143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86B7-F615-46F8-99DC-C8421A1FECBB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36F7F-6FF4-45E1-9B84-326AE3143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86B7-F615-46F8-99DC-C8421A1FECBB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36F7F-6FF4-45E1-9B84-326AE3143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86B7-F615-46F8-99DC-C8421A1FECBB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36F7F-6FF4-45E1-9B84-326AE3143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86B7-F615-46F8-99DC-C8421A1FECBB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36F7F-6FF4-45E1-9B84-326AE3143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86B7-F615-46F8-99DC-C8421A1FECBB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36F7F-6FF4-45E1-9B84-326AE3143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86B7-F615-46F8-99DC-C8421A1FECBB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36F7F-6FF4-45E1-9B84-326AE3143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86B7-F615-46F8-99DC-C8421A1FECBB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36F7F-6FF4-45E1-9B84-326AE3143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86B7-F615-46F8-99DC-C8421A1FECBB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36F7F-6FF4-45E1-9B84-326AE3143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86B7-F615-46F8-99DC-C8421A1FECBB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36F7F-6FF4-45E1-9B84-326AE3143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86B7-F615-46F8-99DC-C8421A1FECBB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36F7F-6FF4-45E1-9B84-326AE3143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786B7-F615-46F8-99DC-C8421A1FECBB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36F7F-6FF4-45E1-9B84-326AE3143B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Эльдорадо\Desktop\5786b689eb831155e6390a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889248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НАУЧНО-ПРАКТИЧЕСКАЯ КОНФЕРЕНЦИЯ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«ПЕРВЫЕ ШАГИ»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Тема: «Мой прадедушка- «алмаз»?»</a:t>
            </a:r>
          </a:p>
          <a:p>
            <a:pPr algn="ctr"/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Выполнила работу ученица  1Г класса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МОАУ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Иволгинская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Ширапова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Сэлмэг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с.Иволгинск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2019г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Рисовал о своем родном крае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C:\Users\Бурятский\AppData\Local\Microsoft\Windows\Temporary Internet Files\Content.Word\Screenshot_20190923_15101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96752"/>
            <a:ext cx="8820472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Рисовал своих земляков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C:\Users\Бурятский\AppData\Local\Microsoft\Windows\Temporary Internet Files\Content.Word\Screenshot_20190923_151056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24744"/>
            <a:ext cx="9143999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Он - фотограф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42984"/>
            <a:ext cx="914400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Своими руками сделал веломобиль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C:\Users\Бурятский\AppData\Local\Microsoft\Windows\Temporary Internet Files\Content.Word\Screenshot_20190923_15143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Собрал самодельный трактор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C:\Users\Бурятский\AppData\Local\Microsoft\Windows\Temporary Internet Files\Content.Word\Screenshot_20190923_151340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484784"/>
            <a:ext cx="8424936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Бурятский\AppData\Local\Microsoft\Windows\Temporary Internet Files\Content.Word\Screenshot_20190923_15152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Написал много стихов о Родине, о природе, о жизни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C:\Users\Бурятский\Desktop\Дарима Владимиров\Фото\п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412776"/>
            <a:ext cx="871296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Участники ансамбля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Усть-Дунгуй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, играет он и на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хууре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и на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чанзе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Эльдорадо\Desktop\IMG-efcc62f5ff224eb5730be87316efef6b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84784"/>
            <a:ext cx="9144000" cy="5373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Эльдорадо\Desktop\5786b689eb831155e6390a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332656"/>
            <a:ext cx="79928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Тема моего исследования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«Мой прадедушка- «алмаз»?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4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Цель:</a:t>
            </a:r>
            <a:endParaRPr lang="ru-RU" sz="4400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1.Узнать и рассказать о своем прадедушке.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«Мой прадедушка- «алмаз»!»</a:t>
            </a:r>
            <a:endParaRPr lang="ru-RU" dirty="0"/>
          </a:p>
        </p:txBody>
      </p:sp>
      <p:pic>
        <p:nvPicPr>
          <p:cNvPr id="4098" name="Picture 2" descr="C:\Users\Эльдорадо\Desktop\1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Эльдорадо\Desktop\5786b689eb831155e6390a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2492896"/>
            <a:ext cx="909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СПАСИБО ЗА ВНИМАНИЕ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Эльдорадо\Desktop\5786b689eb831155e6390a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-71967"/>
            <a:ext cx="9144000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Задачи: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1.Узнать свою родословную.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2.Прочитать «Что такое алмаз?»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.Собрать материал о моем прадедушке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.Обобщить собранный материал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Методы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беседа с прадедушкой, с родителями, изучение документов и фотографий  из семейного архива.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Гипотеза: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мой прадедушка «алмаз», значит он многогранен.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Эльдорадо\Desktop\5786b689eb831155e6390a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Эльдорадо\Desktop\ea287d414f1390ce6b641c8433d8dd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1029" name="Picture 5" descr="C:\Users\Эльдорадо\Desktop\IMG-4ce38788e074741d99dabd9c54bfb9c3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4221088"/>
            <a:ext cx="1440160" cy="1440160"/>
          </a:xfrm>
          <a:prstGeom prst="rect">
            <a:avLst/>
          </a:prstGeom>
          <a:noFill/>
        </p:spPr>
      </p:pic>
      <p:pic>
        <p:nvPicPr>
          <p:cNvPr id="1030" name="Picture 6" descr="C:\Users\Эльдорадо\Desktop\IMG-86e64070f8fad9a13dd44f87ce7a38db-V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71604" y="714356"/>
            <a:ext cx="1656184" cy="1512168"/>
          </a:xfrm>
          <a:prstGeom prst="rect">
            <a:avLst/>
          </a:prstGeom>
          <a:noFill/>
        </p:spPr>
      </p:pic>
      <p:pic>
        <p:nvPicPr>
          <p:cNvPr id="1031" name="Picture 7" descr="C:\Users\Эльдорадо\Desktop\IMG-f745fe9ebab4a6005e1df6af474e0ee9-V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47664" y="2996952"/>
            <a:ext cx="1728193" cy="1403226"/>
          </a:xfrm>
          <a:prstGeom prst="rect">
            <a:avLst/>
          </a:prstGeom>
          <a:noFill/>
        </p:spPr>
      </p:pic>
      <p:pic>
        <p:nvPicPr>
          <p:cNvPr id="1032" name="Picture 8" descr="C:\Users\Эльдорадо\Desktop\IMG-3be97109a2d21612af78d765d6fd09c1-V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6200000">
            <a:off x="6074479" y="2569463"/>
            <a:ext cx="1224136" cy="1800202"/>
          </a:xfrm>
          <a:prstGeom prst="rect">
            <a:avLst/>
          </a:prstGeom>
          <a:noFill/>
        </p:spPr>
      </p:pic>
      <p:pic>
        <p:nvPicPr>
          <p:cNvPr id="12" name="Содержимое 3" descr="C:\Users\Бурятский\AppData\Local\Microsoft\Windows\Temporary Internet Files\Content.Word\Screenshot_20190923_151623.jpg"/>
          <p:cNvPicPr>
            <a:picLocks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19872" y="0"/>
            <a:ext cx="216024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547664" y="4437112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Моя мама Дарима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115616" y="2276872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Мой дедушка </a:t>
            </a:r>
            <a:r>
              <a:rPr lang="ru-RU" sz="2000" b="1" dirty="0" err="1" smtClean="0"/>
              <a:t>Нима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419872" y="1052737"/>
            <a:ext cx="3168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Мой прадедушка Виталий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868144" y="4365104"/>
            <a:ext cx="24506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Мой папа Вячеслав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707904" y="5805264"/>
            <a:ext cx="2296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Это Я -СЭЛМЭГ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Мой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прадедушка-Цыбиков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италий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Цырендоржиевич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C:\Users\Бурятский\AppData\Local\Microsoft\Windows\Temporary Internet Files\Content.Word\Screenshot_20190923_151623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Эльдорадо\Desktop\IMG-73b894982894161c067bf27c520462e9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Алмаз-это драгоценный камень, который имеет много граней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Эльдорадо\Desktop\almaz1-500x3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Он любил рисовать с малых лет о природе, о Родине.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C:\Users\Бурятский\AppData\Local\Microsoft\Windows\Temporary Internet Files\Content.Word\Screenshot_20190923_151250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Его работы украшали стены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Д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ома культуры родного с.Алтай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C:\Users\Бурятский\AppData\Local\Microsoft\Windows\Temporary Internet Files\Content.Word\Screenshot_20190923_151128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44824"/>
            <a:ext cx="9144000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168</Words>
  <Application>Microsoft Office PowerPoint</Application>
  <PresentationFormat>Экран (4:3)</PresentationFormat>
  <Paragraphs>37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Мой прадедушка-Цыбиков Виталий Цырендоржиевич</vt:lpstr>
      <vt:lpstr>Слайд 6</vt:lpstr>
      <vt:lpstr>Алмаз-это драгоценный камень, который имеет много граней</vt:lpstr>
      <vt:lpstr>Он любил рисовать с малых лет о природе, о Родине. </vt:lpstr>
      <vt:lpstr>Его работы украшали стены Дома культуры родного с.Алтай</vt:lpstr>
      <vt:lpstr>Рисовал о своем родном крае</vt:lpstr>
      <vt:lpstr>Рисовал своих земляков</vt:lpstr>
      <vt:lpstr>Он - фотограф</vt:lpstr>
      <vt:lpstr>Слайд 13</vt:lpstr>
      <vt:lpstr>Слайд 14</vt:lpstr>
      <vt:lpstr>Своими руками сделал веломобиль</vt:lpstr>
      <vt:lpstr>Собрал самодельный трактор</vt:lpstr>
      <vt:lpstr>Слайд 17</vt:lpstr>
      <vt:lpstr>Написал много стихов о Родине, о природе, о жизни</vt:lpstr>
      <vt:lpstr>Участники ансамбля Усть-Дунгуй, играет он и на хууре и на чанзе. </vt:lpstr>
      <vt:lpstr>«Мой прадедушка- «алмаз»!»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НАУЧНО-ПРАКТИЧЕСКАЯ КОНФЕРЕНЦИЯ «ПЕРВЫЕ ШАГИ»  Тема: «Мой прадедушка-алмаз?»   Работа ученицы  1Г класса  МОАУ Иволгинская СОШ  Шираповой Сэлмэг</dc:title>
  <dc:creator>Дарима Эмдэйн</dc:creator>
  <cp:lastModifiedBy>Дарима Эмдэйн</cp:lastModifiedBy>
  <cp:revision>23</cp:revision>
  <dcterms:created xsi:type="dcterms:W3CDTF">2019-11-10T07:02:41Z</dcterms:created>
  <dcterms:modified xsi:type="dcterms:W3CDTF">2019-12-07T11:34:25Z</dcterms:modified>
</cp:coreProperties>
</file>