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У крестьянина перестал работать трактор. Все его попытки починить машину были напрасны. Наконец он позвал специалиста. Тот осмотрел трактор, попробовал, как действует стартёр, поднял капот и всё тщательно проверил. Затем взял молоток, прицелился, один раз ударил по мотору и привёл его в действие. Мотор затарахтел, будто он и не был испорчен. Когда мастер подал крестьянину счёт, тот, удивлённо взглянув на него, возмутился: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Как, ты хочешь сто монет только за один удар молотком!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Дорогой друг, — ответил мастер,- за удар молотком я запросил только одну монету, а остальные девяносто девять монет я беру с тебя за мои знания, благодаря которым я исправил поломку, сделав всего лишь один удар по нужному месту.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Изучение Слова Божьего, информатика, латынь, история, английский язык, фехтование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«Да» и «Нет»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нет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нет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5"/>
          <p:cNvSpPr>
            <a:spLocks noChangeArrowheads="1" noChangeShapeType="1" noTextEdit="1"/>
          </p:cNvSpPr>
          <p:nvPr/>
        </p:nvSpPr>
        <p:spPr bwMode="auto">
          <a:xfrm>
            <a:off x="539552" y="1484784"/>
            <a:ext cx="8064375" cy="331236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Система </a:t>
            </a:r>
            <a:r>
              <a:rPr lang="ru-RU" sz="5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образования в Российской Федерации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0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it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132856"/>
            <a:ext cx="6480720" cy="36004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42900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целенаправленная познавательная деятельность людей по получению знаний, умений и навыков либо их совершенствованию.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500063"/>
            <a:ext cx="6553200" cy="508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b="1" smtClean="0">
                <a:latin typeface="Monotype Corsiva" pitchFamily="66" charset="0"/>
              </a:rPr>
              <a:t>Конституция РФ (раздел 1, глава 2, статья 43)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351837" cy="4535487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Каждый имеет право на образование.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Гарантируются общедоступность и бесплатность дошкольного, основного общего и среднего профессионального образования в государственных или муниципальных образовательных учреждениях и на предприятиях.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Каждый вправе на конкурсной основе бесплатно получить высшее образование в государственном или муниципальном образовательном учреждении и на предприятии.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Основное общее образование обязательно. Родители или лица, их заменяющие, обеспечивают получение детьми основного общего образования.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000" dirty="0" smtClean="0">
                <a:solidFill>
                  <a:srgbClr val="000000"/>
                </a:solidFill>
                <a:latin typeface="Times New Roman" pitchFamily="18" charset="0"/>
              </a:rPr>
              <a:t>Российская Федерация устанавливает федеральные государственные образовательные стандарты, поддерживает различные формы образования и самообразования.</a:t>
            </a:r>
          </a:p>
        </p:txBody>
      </p:sp>
      <p:pic>
        <p:nvPicPr>
          <p:cNvPr id="7173" name="Picture 5" descr="C:\Documents and Settings\Admin\Мои документы\1111\obrazovanie_4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88" y="714375"/>
            <a:ext cx="20955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с текстом Федерального закона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«Об образовании»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ряд- выделить уровни образования в РФ (ст.10)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и 3 ряды – выделить формы получения образования и формы обучения (ст.17)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Уровни образования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общее образование: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дошкольное образование;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начальное общее образование;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основное общее образование;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среднее общее образование</a:t>
            </a:r>
            <a:r>
              <a:rPr lang="ru-RU" sz="2400" dirty="0" smtClean="0"/>
              <a:t>.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профессиональное образование: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среднее профессиональное образование;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высшее образование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бакалавриат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высшее образование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специалитет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магистратура;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высшее образование - подготовка кадров высшей квалификации.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</a:t>
            </a:r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получения образования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в организациях, осуществляющих образовательную деятельность;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вне организаций, осуществляющих образовательную деятельность (в форме семейного образования и самообразования)</a:t>
            </a:r>
          </a:p>
        </p:txBody>
      </p:sp>
      <p:sp>
        <p:nvSpPr>
          <p:cNvPr id="12292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очная,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очно-заочная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заочная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Направления в образовании: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Гуманизация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Гуманитаризация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Компьютеризация;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Демократизация;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5) Непрерывное образование;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6) Дистанционное образование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68</TotalTime>
  <Words>442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Конституция РФ (раздел 1, глава 2, статья 43)</vt:lpstr>
      <vt:lpstr>Работа с текстом Федерального закона  «Об образовании»</vt:lpstr>
      <vt:lpstr>Уровни образования</vt:lpstr>
      <vt:lpstr>Формы</vt:lpstr>
      <vt:lpstr>Направления в образовании:</vt:lpstr>
      <vt:lpstr>Слайд 10</vt:lpstr>
      <vt:lpstr>«Да» и «Нет»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ЖИГАН</dc:creator>
  <cp:lastModifiedBy>Администратор-ПК</cp:lastModifiedBy>
  <cp:revision>10</cp:revision>
  <dcterms:created xsi:type="dcterms:W3CDTF">2019-01-22T14:01:21Z</dcterms:created>
  <dcterms:modified xsi:type="dcterms:W3CDTF">2019-11-28T09:40:58Z</dcterms:modified>
</cp:coreProperties>
</file>