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9"/>
  </p:notesMasterIdLst>
  <p:sldIdLst>
    <p:sldId id="256" r:id="rId3"/>
    <p:sldId id="262" r:id="rId4"/>
    <p:sldId id="259" r:id="rId5"/>
    <p:sldId id="269" r:id="rId6"/>
    <p:sldId id="268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15E767-57C8-479E-824D-3B5CB7DA5C8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74A061-EF77-4E07-8A1D-016A74487E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232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Подчеркни красным карандашом слово в котором букв больше чем, звуков</a:t>
            </a:r>
          </a:p>
          <a:p>
            <a:r>
              <a:rPr lang="ru-RU" dirty="0" smtClean="0"/>
              <a:t>Подчеркни синим карандашом слово в котором 3 слога,</a:t>
            </a:r>
            <a:r>
              <a:rPr lang="ru-RU" baseline="0" dirty="0" smtClean="0"/>
              <a:t> 2 слог ударный</a:t>
            </a:r>
          </a:p>
          <a:p>
            <a:r>
              <a:rPr lang="ru-RU" baseline="0" dirty="0" smtClean="0"/>
              <a:t>Подчеркни зелёным карандашом слово которое начинается с твёрдого согласного звука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74A061-EF77-4E07-8A1D-016A74487E3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331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C41F0-169E-462A-8700-FFA3E8DC529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12/7/2019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06321-75AA-4F7A-A6B9-011A4068C0A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0543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D5458-25AB-434B-ABB0-D066B6BC858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12/7/2019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B7CFE-8F27-43DF-B2F0-11432794A82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1590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58EDA-E520-4342-8A18-D6C251AF6DF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12/7/2019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B4701-9E5B-441C-A1A1-64979CD1B54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686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75F9B-74C8-405C-A03C-5B6A8BABFC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12/7/2019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C0385-9E5C-4E0F-A662-A8C8F1A463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220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FED43-68F9-49ED-9BB2-AE3AC7C9F8E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12/7/2019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266B6-0BFE-468D-944C-572D626C2B2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5599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71DB2-4791-45BD-AA11-8F319EADC7F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12/7/2019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FDA3C-5FBB-47E6-92D7-D9D1A18D8DB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5348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E047B-A28D-4A43-A81A-0B7E5DAEBE4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12/7/2019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F7298-124E-40FB-A969-C7922B7DA93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4979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AD9CE-4656-4844-A7E9-0C5F49E6074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12/7/2019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13162-A714-4247-B8B3-078472DC13A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6070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41130-C2C0-42A3-A704-78269A4D01B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12/7/2019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BA666-10A3-4879-B22D-687C53B53A7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8566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EBBBF-1C4A-4485-8215-497EA9FD780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12/7/2019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713B5-2989-4746-A9D0-832B0B6E61A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5331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5514C-24FD-452E-AB75-F53A38213C0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12/7/2019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F647C-B03E-40D7-98B3-3AD8FB9D34C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46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8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675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257175">
              <a:defRPr/>
            </a:pPr>
            <a:fld id="{F9C8A9DD-0003-4FA4-A69C-27A6841D9CE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257175">
                <a:defRPr/>
              </a:pPr>
              <a:t>12/7/2019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675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257175"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675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257175">
              <a:defRPr/>
            </a:pPr>
            <a:fld id="{E066736D-6A70-440B-B329-01DE3668328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257175"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64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</a:defRPr>
      </a:lvl5pPr>
      <a:lvl6pPr marL="257175" algn="l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</a:defRPr>
      </a:lvl6pPr>
      <a:lvl7pPr marL="514350" algn="l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</a:defRPr>
      </a:lvl7pPr>
      <a:lvl8pPr marL="771525" algn="l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</a:defRPr>
      </a:lvl8pPr>
      <a:lvl9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28588" indent="-128588" algn="l" rtl="0" fontAlgn="base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rtl="0" fontAlgn="base">
        <a:lnSpc>
          <a:spcPct val="90000"/>
        </a:lnSpc>
        <a:spcBef>
          <a:spcPts val="281"/>
        </a:spcBef>
        <a:spcAft>
          <a:spcPct val="0"/>
        </a:spcAft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rtl="0" fontAlgn="base">
        <a:lnSpc>
          <a:spcPct val="90000"/>
        </a:lnSpc>
        <a:spcBef>
          <a:spcPts val="281"/>
        </a:spcBef>
        <a:spcAft>
          <a:spcPct val="0"/>
        </a:spcAft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rtl="0" fontAlgn="base">
        <a:lnSpc>
          <a:spcPct val="90000"/>
        </a:lnSpc>
        <a:spcBef>
          <a:spcPts val="281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rtl="0" fontAlgn="base">
        <a:lnSpc>
          <a:spcPct val="90000"/>
        </a:lnSpc>
        <a:spcBef>
          <a:spcPts val="281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844824"/>
            <a:ext cx="7389845" cy="280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8800" dirty="0" smtClean="0">
                <a:solidFill>
                  <a:srgbClr val="00B0F0"/>
                </a:solidFill>
              </a:rPr>
              <a:t>Урок </a:t>
            </a:r>
          </a:p>
          <a:p>
            <a:pPr algn="ctr"/>
            <a:r>
              <a:rPr lang="ru-RU" sz="8800" dirty="0" smtClean="0">
                <a:solidFill>
                  <a:srgbClr val="00B0F0"/>
                </a:solidFill>
              </a:rPr>
              <a:t>русского языка</a:t>
            </a:r>
            <a:endParaRPr lang="ru-RU" sz="88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2492896"/>
            <a:ext cx="638119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dirty="0" smtClean="0"/>
              <a:t>Я   А   У   Э</a:t>
            </a:r>
            <a:endParaRPr lang="ru-RU" sz="8800" dirty="0"/>
          </a:p>
        </p:txBody>
      </p:sp>
      <p:sp>
        <p:nvSpPr>
          <p:cNvPr id="3" name="Овал 2"/>
          <p:cNvSpPr/>
          <p:nvPr/>
        </p:nvSpPr>
        <p:spPr>
          <a:xfrm>
            <a:off x="1115616" y="2577245"/>
            <a:ext cx="1584176" cy="13681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526684" y="918030"/>
            <a:ext cx="4261340" cy="1550731"/>
            <a:chOff x="526684" y="918030"/>
            <a:chExt cx="4261340" cy="1550731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526684" y="1545431"/>
              <a:ext cx="426134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5400" dirty="0" smtClean="0"/>
                <a:t>[СН ИГ ИР ]</a:t>
              </a:r>
              <a:endParaRPr lang="ru-RU" sz="5400" dirty="0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1670476" y="964307"/>
              <a:ext cx="396262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6600" dirty="0"/>
                <a:t>,</a:t>
              </a: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734687" y="930927"/>
              <a:ext cx="396262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6600" dirty="0"/>
                <a:t>,</a:t>
              </a: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761355" y="918030"/>
              <a:ext cx="396262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6600" dirty="0"/>
                <a:t>,</a:t>
              </a: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4393250" y="1545431"/>
            <a:ext cx="41661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/>
              <a:t>[ДАРОГА]</a:t>
            </a:r>
            <a:endParaRPr lang="ru-RU" sz="5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2589773"/>
            <a:ext cx="4248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/>
              <a:t>[ПАГОДА]</a:t>
            </a:r>
            <a:endParaRPr lang="ru-RU" sz="5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995935" y="2588220"/>
            <a:ext cx="45634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/>
              <a:t>[КАПУСТА]</a:t>
            </a:r>
            <a:endParaRPr lang="ru-RU" sz="5400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583401" y="3109557"/>
            <a:ext cx="3672408" cy="1477328"/>
            <a:chOff x="583401" y="3109557"/>
            <a:chExt cx="3672408" cy="1477328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583401" y="3663555"/>
              <a:ext cx="367240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5400" dirty="0" smtClean="0"/>
                <a:t>[Б ИР ОЗА]</a:t>
              </a:r>
              <a:endParaRPr lang="ru-RU" sz="5400" dirty="0"/>
            </a:p>
          </p:txBody>
        </p:sp>
        <p:grpSp>
          <p:nvGrpSpPr>
            <p:cNvPr id="2" name="Группа 1"/>
            <p:cNvGrpSpPr/>
            <p:nvPr/>
          </p:nvGrpSpPr>
          <p:grpSpPr>
            <a:xfrm>
              <a:off x="1187624" y="3109557"/>
              <a:ext cx="1440596" cy="1130647"/>
              <a:chOff x="1187624" y="3109557"/>
              <a:chExt cx="1440596" cy="1130647"/>
            </a:xfrm>
          </p:grpSpPr>
          <p:sp>
            <p:nvSpPr>
              <p:cNvPr id="19" name="Прямоугольник 18"/>
              <p:cNvSpPr/>
              <p:nvPr/>
            </p:nvSpPr>
            <p:spPr>
              <a:xfrm>
                <a:off x="1187624" y="3109557"/>
                <a:ext cx="396262" cy="11079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6600" dirty="0" smtClean="0"/>
                  <a:t>,</a:t>
                </a:r>
                <a:endParaRPr lang="ru-RU" sz="6600" dirty="0"/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2231958" y="3132208"/>
                <a:ext cx="396262" cy="11079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6600" dirty="0" smtClean="0"/>
                  <a:t>,</a:t>
                </a:r>
                <a:endParaRPr lang="ru-RU" sz="6600" dirty="0"/>
              </a:p>
            </p:txBody>
          </p:sp>
        </p:grpSp>
      </p:grpSp>
      <p:grpSp>
        <p:nvGrpSpPr>
          <p:cNvPr id="7" name="Группа 6"/>
          <p:cNvGrpSpPr/>
          <p:nvPr/>
        </p:nvGrpSpPr>
        <p:grpSpPr>
          <a:xfrm>
            <a:off x="4278102" y="3025947"/>
            <a:ext cx="4451782" cy="1560938"/>
            <a:chOff x="4278102" y="3025947"/>
            <a:chExt cx="4451782" cy="1560938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4278102" y="3663555"/>
              <a:ext cx="445178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5400" dirty="0" smtClean="0"/>
                <a:t>[ЖОЛТЫЙ ]</a:t>
              </a:r>
              <a:endParaRPr lang="ru-RU" sz="5400" dirty="0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7524328" y="3025947"/>
              <a:ext cx="607859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6600" dirty="0" smtClean="0"/>
                <a:t>, </a:t>
              </a:r>
              <a:endParaRPr lang="ru-RU" sz="6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700808"/>
            <a:ext cx="24199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тюльпан</a:t>
            </a:r>
            <a:endParaRPr lang="ru-RU" sz="4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1700808"/>
            <a:ext cx="16467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тукан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24128" y="1683173"/>
            <a:ext cx="223894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Татьяна</a:t>
            </a:r>
            <a:endParaRPr lang="ru-RU" sz="4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8810" y="2924944"/>
            <a:ext cx="3312097" cy="37444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16038" y="2924944"/>
            <a:ext cx="3175791" cy="36850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104" y="2316858"/>
            <a:ext cx="1331608" cy="2743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628" y="2325285"/>
            <a:ext cx="923180" cy="274344"/>
          </a:xfrm>
          <a:prstGeom prst="rect">
            <a:avLst/>
          </a:prstGeom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1920628" y="1683173"/>
            <a:ext cx="0" cy="116976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2394633"/>
            <a:ext cx="480436" cy="27434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6332" y="2394633"/>
            <a:ext cx="923180" cy="274344"/>
          </a:xfrm>
          <a:prstGeom prst="rect">
            <a:avLst/>
          </a:prstGeom>
        </p:spPr>
      </p:pic>
      <p:cxnSp>
        <p:nvCxnSpPr>
          <p:cNvPr id="13" name="Прямая соединительная линия 12"/>
          <p:cNvCxnSpPr/>
          <p:nvPr/>
        </p:nvCxnSpPr>
        <p:spPr>
          <a:xfrm>
            <a:off x="4116332" y="1573563"/>
            <a:ext cx="0" cy="116976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975383" y="1683173"/>
            <a:ext cx="0" cy="116976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" name="Рисунок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3775" y="2303200"/>
            <a:ext cx="1331608" cy="27434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2298" y="2317728"/>
            <a:ext cx="429625" cy="27434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0726" y="2320060"/>
            <a:ext cx="501634" cy="274344"/>
          </a:xfrm>
          <a:prstGeom prst="rect">
            <a:avLst/>
          </a:prstGeom>
        </p:spPr>
      </p:pic>
      <p:cxnSp>
        <p:nvCxnSpPr>
          <p:cNvPr id="19" name="Прямая соединительная линия 18"/>
          <p:cNvCxnSpPr/>
          <p:nvPr/>
        </p:nvCxnSpPr>
        <p:spPr>
          <a:xfrm>
            <a:off x="7295325" y="1700808"/>
            <a:ext cx="0" cy="116976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2411760" y="1573563"/>
            <a:ext cx="72008" cy="41527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4555497" y="1580114"/>
            <a:ext cx="72008" cy="41527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7138057" y="1569579"/>
            <a:ext cx="72008" cy="41527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" name="Рисунок 2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>
            <a:off x="6761859" y="4473087"/>
            <a:ext cx="2603786" cy="1735857"/>
          </a:xfrm>
          <a:prstGeom prst="rect">
            <a:avLst/>
          </a:prstGeom>
        </p:spPr>
      </p:pic>
      <p:cxnSp>
        <p:nvCxnSpPr>
          <p:cNvPr id="26" name="Прямая соединительная линия 25"/>
          <p:cNvCxnSpPr/>
          <p:nvPr/>
        </p:nvCxnSpPr>
        <p:spPr>
          <a:xfrm>
            <a:off x="648104" y="2394633"/>
            <a:ext cx="231140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868144" y="2394633"/>
            <a:ext cx="1944216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3583179" y="2394633"/>
            <a:ext cx="1502781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5868144" y="2514170"/>
            <a:ext cx="1872208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6562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1110" y="1412776"/>
            <a:ext cx="566123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rgbClr val="00B0F0"/>
                </a:solidFill>
              </a:rPr>
              <a:t>ТЕМА УРОКА</a:t>
            </a:r>
            <a:endParaRPr lang="ru-RU" sz="6600" dirty="0">
              <a:solidFill>
                <a:srgbClr val="00B0F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2378" y="2996952"/>
            <a:ext cx="5998693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ПОЗНАВАТЕЛЬНАЯ </a:t>
            </a:r>
          </a:p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ЗАДАЧА </a:t>
            </a:r>
          </a:p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УРОКА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55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/>
        </p:nvGrpSpPr>
        <p:grpSpPr>
          <a:xfrm>
            <a:off x="4256487" y="3198019"/>
            <a:ext cx="169069" cy="1633538"/>
            <a:chOff x="5535084" y="3018366"/>
            <a:chExt cx="300567" cy="2904067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 flipH="1">
              <a:off x="5672667" y="3018366"/>
              <a:ext cx="16934" cy="2904067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>
              <a:off x="5543551" y="3022598"/>
              <a:ext cx="2921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5535084" y="5922433"/>
              <a:ext cx="2921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5535084" y="4326467"/>
              <a:ext cx="2921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9" name="Группа 18"/>
          <p:cNvGrpSpPr/>
          <p:nvPr/>
        </p:nvGrpSpPr>
        <p:grpSpPr>
          <a:xfrm>
            <a:off x="2554310" y="3091520"/>
            <a:ext cx="161177" cy="174894"/>
            <a:chOff x="2974505" y="3280945"/>
            <a:chExt cx="286537" cy="310923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>
              <a:off x="2978074" y="3310465"/>
              <a:ext cx="279400" cy="25188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978789">
              <a:off x="2962312" y="3293138"/>
              <a:ext cx="310923" cy="286537"/>
            </a:xfrm>
            <a:prstGeom prst="rect">
              <a:avLst/>
            </a:prstGeom>
          </p:spPr>
        </p:pic>
      </p:grpSp>
      <p:grpSp>
        <p:nvGrpSpPr>
          <p:cNvPr id="22" name="Группа 21"/>
          <p:cNvGrpSpPr/>
          <p:nvPr/>
        </p:nvGrpSpPr>
        <p:grpSpPr>
          <a:xfrm>
            <a:off x="4256487" y="3202843"/>
            <a:ext cx="169069" cy="1633538"/>
            <a:chOff x="5535084" y="3018366"/>
            <a:chExt cx="300567" cy="2904067"/>
          </a:xfrm>
        </p:grpSpPr>
        <p:cxnSp>
          <p:nvCxnSpPr>
            <p:cNvPr id="23" name="Прямая соединительная линия 22"/>
            <p:cNvCxnSpPr/>
            <p:nvPr/>
          </p:nvCxnSpPr>
          <p:spPr>
            <a:xfrm flipH="1">
              <a:off x="5672667" y="3018366"/>
              <a:ext cx="16934" cy="2904067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5543551" y="3022598"/>
              <a:ext cx="2921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5535084" y="5922433"/>
              <a:ext cx="2921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5535084" y="4326467"/>
              <a:ext cx="2921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8" name="Группа 27"/>
          <p:cNvGrpSpPr/>
          <p:nvPr/>
        </p:nvGrpSpPr>
        <p:grpSpPr>
          <a:xfrm>
            <a:off x="4256487" y="3202780"/>
            <a:ext cx="169069" cy="1633538"/>
            <a:chOff x="5535084" y="3018366"/>
            <a:chExt cx="300567" cy="2904067"/>
          </a:xfrm>
        </p:grpSpPr>
        <p:cxnSp>
          <p:nvCxnSpPr>
            <p:cNvPr id="29" name="Прямая соединительная линия 28"/>
            <p:cNvCxnSpPr/>
            <p:nvPr/>
          </p:nvCxnSpPr>
          <p:spPr>
            <a:xfrm flipH="1">
              <a:off x="5672667" y="3018366"/>
              <a:ext cx="16934" cy="2904067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5543551" y="3022598"/>
              <a:ext cx="2921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5535084" y="5922433"/>
              <a:ext cx="2921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5535084" y="4326467"/>
              <a:ext cx="2921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4" name="Группа 33"/>
          <p:cNvGrpSpPr/>
          <p:nvPr/>
        </p:nvGrpSpPr>
        <p:grpSpPr>
          <a:xfrm>
            <a:off x="2551181" y="3178967"/>
            <a:ext cx="169069" cy="1633538"/>
            <a:chOff x="5535084" y="3018366"/>
            <a:chExt cx="300567" cy="2904067"/>
          </a:xfrm>
        </p:grpSpPr>
        <p:cxnSp>
          <p:nvCxnSpPr>
            <p:cNvPr id="35" name="Прямая соединительная линия 34"/>
            <p:cNvCxnSpPr/>
            <p:nvPr/>
          </p:nvCxnSpPr>
          <p:spPr>
            <a:xfrm flipH="1">
              <a:off x="5672667" y="3018366"/>
              <a:ext cx="16934" cy="2904067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>
              <a:off x="5543551" y="3022598"/>
              <a:ext cx="2921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>
              <a:off x="5535084" y="5922433"/>
              <a:ext cx="2921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5535084" y="4326467"/>
              <a:ext cx="2921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7" name="Рисунок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2517" y="3198020"/>
            <a:ext cx="178323" cy="1652921"/>
          </a:xfrm>
          <a:prstGeom prst="rect">
            <a:avLst/>
          </a:prstGeom>
        </p:spPr>
      </p:pic>
      <p:grpSp>
        <p:nvGrpSpPr>
          <p:cNvPr id="42" name="Группа 41"/>
          <p:cNvGrpSpPr/>
          <p:nvPr/>
        </p:nvGrpSpPr>
        <p:grpSpPr>
          <a:xfrm>
            <a:off x="4264378" y="3851798"/>
            <a:ext cx="161177" cy="174894"/>
            <a:chOff x="2974505" y="3280945"/>
            <a:chExt cx="286537" cy="310923"/>
          </a:xfrm>
        </p:grpSpPr>
        <p:cxnSp>
          <p:nvCxnSpPr>
            <p:cNvPr id="43" name="Прямая соединительная линия 42"/>
            <p:cNvCxnSpPr/>
            <p:nvPr/>
          </p:nvCxnSpPr>
          <p:spPr>
            <a:xfrm>
              <a:off x="2978074" y="3310465"/>
              <a:ext cx="279400" cy="25188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44" name="Рисунок 4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978789">
              <a:off x="2962312" y="3293138"/>
              <a:ext cx="310923" cy="286537"/>
            </a:xfrm>
            <a:prstGeom prst="rect">
              <a:avLst/>
            </a:prstGeom>
          </p:spPr>
        </p:pic>
      </p:grpSp>
      <p:grpSp>
        <p:nvGrpSpPr>
          <p:cNvPr id="45" name="Группа 44"/>
          <p:cNvGrpSpPr/>
          <p:nvPr/>
        </p:nvGrpSpPr>
        <p:grpSpPr>
          <a:xfrm>
            <a:off x="5843590" y="4748871"/>
            <a:ext cx="161177" cy="174894"/>
            <a:chOff x="2974505" y="3280945"/>
            <a:chExt cx="286537" cy="310923"/>
          </a:xfrm>
        </p:grpSpPr>
        <p:cxnSp>
          <p:nvCxnSpPr>
            <p:cNvPr id="46" name="Прямая соединительная линия 45"/>
            <p:cNvCxnSpPr/>
            <p:nvPr/>
          </p:nvCxnSpPr>
          <p:spPr>
            <a:xfrm>
              <a:off x="2978074" y="3310465"/>
              <a:ext cx="279400" cy="25188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47" name="Рисунок 4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978789">
              <a:off x="2962312" y="3293138"/>
              <a:ext cx="310923" cy="286537"/>
            </a:xfrm>
            <a:prstGeom prst="rect">
              <a:avLst/>
            </a:prstGeom>
          </p:spPr>
        </p:pic>
      </p:grpSp>
      <p:sp>
        <p:nvSpPr>
          <p:cNvPr id="49" name="Прямоугольник 48"/>
          <p:cNvSpPr/>
          <p:nvPr/>
        </p:nvSpPr>
        <p:spPr>
          <a:xfrm>
            <a:off x="2901515" y="1848453"/>
            <a:ext cx="2809936" cy="473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2571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75" dirty="0">
                <a:solidFill>
                  <a:srgbClr val="FF0000"/>
                </a:solidFill>
              </a:rPr>
              <a:t>Оцени свою работу</a:t>
            </a:r>
          </a:p>
        </p:txBody>
      </p:sp>
    </p:spTree>
    <p:extLst>
      <p:ext uri="{BB962C8B-B14F-4D97-AF65-F5344CB8AC3E}">
        <p14:creationId xmlns:p14="http://schemas.microsoft.com/office/powerpoint/2010/main" val="1029934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80</Words>
  <Application>Microsoft Office PowerPoint</Application>
  <PresentationFormat>Экран (4:3)</PresentationFormat>
  <Paragraphs>27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юзер</cp:lastModifiedBy>
  <cp:revision>30</cp:revision>
  <dcterms:created xsi:type="dcterms:W3CDTF">2013-07-29T17:42:42Z</dcterms:created>
  <dcterms:modified xsi:type="dcterms:W3CDTF">2019-12-07T16:06:23Z</dcterms:modified>
</cp:coreProperties>
</file>