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4/2/2017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572000" y="5181600"/>
            <a:ext cx="40302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Авторская разработка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музыкального руководителя: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Л. Е. Корчагиной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14400" y="0"/>
            <a:ext cx="7162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Замечательный  праздник </a:t>
            </a:r>
            <a:r>
              <a:rPr lang="ru-RU" sz="4400" b="1" dirty="0" smtClean="0">
                <a:solidFill>
                  <a:srgbClr val="0070C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Папы и мы</a:t>
            </a:r>
            <a:r>
              <a:rPr lang="ru-RU" sz="4400" b="1" dirty="0" smtClean="0">
                <a:solidFill>
                  <a:srgbClr val="0070C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sz="4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371600"/>
            <a:ext cx="64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200444" cy="548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457200" y="56388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Никто не ожидал, что будет конкурс – импровизация, где папам пришлось исполнять роли пирата…..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200444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295400" y="5486400"/>
            <a:ext cx="31121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 </a:t>
            </a:r>
            <a:r>
              <a:rPr lang="ru-RU" dirty="0" err="1" smtClean="0"/>
              <a:t>Карлсона</a:t>
            </a:r>
            <a:r>
              <a:rPr lang="ru-RU" dirty="0" smtClean="0"/>
              <a:t> тоже.</a:t>
            </a:r>
          </a:p>
          <a:p>
            <a:r>
              <a:rPr lang="ru-RU" dirty="0" smtClean="0"/>
              <a:t>Такие артисты папы! Браво!!!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82296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28600" y="4800600"/>
            <a:ext cx="865916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Лично от себя хочу сказать…</a:t>
            </a:r>
          </a:p>
          <a:p>
            <a:r>
              <a:rPr lang="ru-RU" dirty="0" smtClean="0"/>
              <a:t>Спасибо вам дорогие наши родители, за вашу отзывчивость к проведению нашего </a:t>
            </a:r>
          </a:p>
          <a:p>
            <a:r>
              <a:rPr lang="ru-RU" dirty="0" smtClean="0"/>
              <a:t>п</a:t>
            </a:r>
            <a:r>
              <a:rPr lang="ru-RU" dirty="0" smtClean="0"/>
              <a:t>раздника, за ваш талант и мастерство петь и танцевать, умение импровизировать, </a:t>
            </a:r>
          </a:p>
          <a:p>
            <a:r>
              <a:rPr lang="ru-RU" dirty="0" smtClean="0"/>
              <a:t>находясь  в определенном образе. </a:t>
            </a:r>
          </a:p>
          <a:p>
            <a:r>
              <a:rPr lang="ru-RU" dirty="0" smtClean="0"/>
              <a:t>Нет ничего ценней, чем время проведенное рядом с детьми, которые искренне </a:t>
            </a:r>
          </a:p>
          <a:p>
            <a:r>
              <a:rPr lang="ru-RU" dirty="0" smtClean="0"/>
              <a:t>радовались каждому вашему выступлению.</a:t>
            </a:r>
          </a:p>
          <a:p>
            <a:r>
              <a:rPr lang="ru-RU" dirty="0" smtClean="0"/>
              <a:t>Большое </a:t>
            </a:r>
            <a:r>
              <a:rPr lang="ru-RU" smtClean="0"/>
              <a:t>вам спасибо!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400" y="457200"/>
            <a:ext cx="8941600" cy="502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33400" y="5867400"/>
            <a:ext cx="7309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Праздник начался с красивого музыкального входа наших детей и пап</a:t>
            </a:r>
            <a:endParaRPr lang="ru-RU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8940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33400" y="5867400"/>
            <a:ext cx="3730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Танец «Стирка» в исполнении детей</a:t>
            </a:r>
            <a:endParaRPr lang="ru-RU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971800" y="5410200"/>
            <a:ext cx="2725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Папы вызов принимают,</a:t>
            </a:r>
          </a:p>
          <a:p>
            <a:r>
              <a:rPr lang="ru-RU" i="1" dirty="0" smtClean="0"/>
              <a:t>Танец «Стирка» начинают</a:t>
            </a:r>
            <a:endParaRPr lang="ru-RU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1734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752600" y="5486400"/>
            <a:ext cx="6793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Пока папы придумывают  и рисуют  эмблему и название команд,</a:t>
            </a:r>
          </a:p>
          <a:p>
            <a:r>
              <a:rPr lang="ru-RU" i="1" dirty="0" smtClean="0"/>
              <a:t>Ярослав Галкин исполнил песню «Про мамы»</a:t>
            </a:r>
            <a:endParaRPr lang="ru-RU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173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124200" y="5410200"/>
            <a:ext cx="27318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Посмотрите вы, на нас,</a:t>
            </a:r>
          </a:p>
          <a:p>
            <a:r>
              <a:rPr lang="ru-RU" i="1" dirty="0" smtClean="0"/>
              <a:t>Мы играем просто класс!</a:t>
            </a:r>
            <a:endParaRPr lang="ru-RU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6350"/>
            <a:ext cx="9144001" cy="5143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124200" y="5410200"/>
            <a:ext cx="2689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А жюри у нас какое,</a:t>
            </a:r>
          </a:p>
          <a:p>
            <a:r>
              <a:rPr lang="ru-RU" i="1" dirty="0" smtClean="0"/>
              <a:t>Скажем просто </a:t>
            </a:r>
            <a:r>
              <a:rPr lang="ru-RU" i="1" dirty="0" smtClean="0"/>
              <a:t>-</a:t>
            </a:r>
            <a:r>
              <a:rPr lang="ru-RU" i="1" dirty="0" smtClean="0"/>
              <a:t> золотое!</a:t>
            </a:r>
            <a:endParaRPr lang="ru-RU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200444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352800" y="5334000"/>
            <a:ext cx="33093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Для собравшихся гостей,</a:t>
            </a:r>
          </a:p>
          <a:p>
            <a:r>
              <a:rPr lang="ru-RU" i="1" dirty="0" smtClean="0"/>
              <a:t>«Цыганочки» пляши – быстрей!</a:t>
            </a:r>
            <a:endParaRPr lang="ru-RU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200444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04800" y="5410200"/>
            <a:ext cx="86894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Скажем честно, наши </a:t>
            </a:r>
            <a:r>
              <a:rPr lang="ru-RU" dirty="0" smtClean="0"/>
              <a:t>папы поют  </a:t>
            </a:r>
            <a:r>
              <a:rPr lang="ru-RU" dirty="0" smtClean="0"/>
              <a:t>лучше всех</a:t>
            </a:r>
            <a:r>
              <a:rPr lang="ru-RU" dirty="0" smtClean="0"/>
              <a:t>! </a:t>
            </a:r>
          </a:p>
          <a:p>
            <a:r>
              <a:rPr lang="ru-RU" dirty="0" smtClean="0"/>
              <a:t> </a:t>
            </a:r>
            <a:r>
              <a:rPr lang="ru-RU" dirty="0" smtClean="0"/>
              <a:t>И доказательство тому – бурные аплодисменты всех гостей, а гостями были </a:t>
            </a:r>
            <a:r>
              <a:rPr lang="ru-RU" dirty="0" smtClean="0"/>
              <a:t>конечно</a:t>
            </a:r>
          </a:p>
          <a:p>
            <a:r>
              <a:rPr lang="ru-RU" dirty="0" smtClean="0"/>
              <a:t> </a:t>
            </a:r>
            <a:r>
              <a:rPr lang="ru-RU" dirty="0" smtClean="0"/>
              <a:t>же наши мамы и музыкальные руководители города Якутска. </a:t>
            </a:r>
            <a:endParaRPr lang="ru-RU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</TotalTime>
  <Words>213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Лариса</cp:lastModifiedBy>
  <cp:revision>4</cp:revision>
  <dcterms:created xsi:type="dcterms:W3CDTF">2017-04-02T10:12:38Z</dcterms:created>
  <dcterms:modified xsi:type="dcterms:W3CDTF">2017-04-02T10:46:33Z</dcterms:modified>
</cp:coreProperties>
</file>