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7331" autoAdjust="0"/>
  </p:normalViewPr>
  <p:slideViewPr>
    <p:cSldViewPr>
      <p:cViewPr>
        <p:scale>
          <a:sx n="77" d="100"/>
          <a:sy n="77" d="100"/>
        </p:scale>
        <p:origin x="-93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836712"/>
            <a:ext cx="6400800" cy="3456384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Развитие речевого дыхания у младших дошкольников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437112"/>
            <a:ext cx="6400800" cy="762000"/>
          </a:xfrm>
        </p:spPr>
        <p:txBody>
          <a:bodyPr>
            <a:noAutofit/>
          </a:bodyPr>
          <a:lstStyle/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6326677"/>
            <a:ext cx="7992888" cy="369332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Сметанина Лариса Андреевна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35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48880"/>
            <a:ext cx="2516037" cy="304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дыхания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2132856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Формирование сильного длительного выдоха « Загони мяч в ворота</a:t>
            </a:r>
            <a:r>
              <a:rPr lang="ru-RU" dirty="0" smtClean="0"/>
              <a:t>».  </a:t>
            </a:r>
            <a:r>
              <a:rPr lang="ru-RU" dirty="0" smtClean="0"/>
              <a:t>Детям очень нравится это упражнение, потому что я провожу его в виде соревнований. Использую киндер яйца и корзинки.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403244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33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128792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Упражнение на развитие дыхания «Дуем на пчёлку»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564904"/>
            <a:ext cx="5760640" cy="4032448"/>
          </a:xfrm>
        </p:spPr>
      </p:pic>
    </p:spTree>
    <p:extLst>
      <p:ext uri="{BB962C8B-B14F-4D97-AF65-F5344CB8AC3E}">
        <p14:creationId xmlns:p14="http://schemas.microsoft.com/office/powerpoint/2010/main" val="2317244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1224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Формирование сильного длительного выдоха с использованием трубочек.</a:t>
            </a:r>
            <a:endParaRPr lang="ru-RU" sz="36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564904"/>
            <a:ext cx="5184576" cy="4032448"/>
          </a:xfrm>
        </p:spPr>
      </p:pic>
    </p:spTree>
    <p:extLst>
      <p:ext uri="{BB962C8B-B14F-4D97-AF65-F5344CB8AC3E}">
        <p14:creationId xmlns:p14="http://schemas.microsoft.com/office/powerpoint/2010/main" val="1454499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207</TotalTime>
  <Words>59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Волна</vt:lpstr>
      <vt:lpstr>Развитие речевого дыхания у младших дошкольников</vt:lpstr>
      <vt:lpstr>Развитие дыхания</vt:lpstr>
      <vt:lpstr>Упражнение на развитие дыхания «Дуем на пчёлку»</vt:lpstr>
      <vt:lpstr>Формирование сильного длительного выдоха с использованием трубочек.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</dc:title>
  <dc:creator>user</dc:creator>
  <cp:lastModifiedBy>admi</cp:lastModifiedBy>
  <cp:revision>23</cp:revision>
  <dcterms:created xsi:type="dcterms:W3CDTF">2013-05-21T06:15:21Z</dcterms:created>
  <dcterms:modified xsi:type="dcterms:W3CDTF">2019-12-07T18:39:16Z</dcterms:modified>
</cp:coreProperties>
</file>