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2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B23F-6327-46D5-8CA2-BE965CBF81EF}" type="datetimeFigureOut">
              <a:rPr lang="ru-RU" smtClean="0"/>
              <a:pPr/>
              <a:t>23.05.2015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59457-B21D-4724-B6ED-5F186D24123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B23F-6327-46D5-8CA2-BE965CBF81EF}" type="datetimeFigureOut">
              <a:rPr lang="ru-RU" smtClean="0"/>
              <a:pPr/>
              <a:t>23.05.2015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59457-B21D-4724-B6ED-5F186D24123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B23F-6327-46D5-8CA2-BE965CBF81EF}" type="datetimeFigureOut">
              <a:rPr lang="ru-RU" smtClean="0"/>
              <a:pPr/>
              <a:t>23.05.2015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59457-B21D-4724-B6ED-5F186D24123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B23F-6327-46D5-8CA2-BE965CBF81EF}" type="datetimeFigureOut">
              <a:rPr lang="ru-RU" smtClean="0"/>
              <a:pPr/>
              <a:t>23.05.2015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59457-B21D-4724-B6ED-5F186D24123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B23F-6327-46D5-8CA2-BE965CBF81EF}" type="datetimeFigureOut">
              <a:rPr lang="ru-RU" smtClean="0"/>
              <a:pPr/>
              <a:t>23.05.2015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CC59457-B21D-4724-B6ED-5F186D24123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B23F-6327-46D5-8CA2-BE965CBF81EF}" type="datetimeFigureOut">
              <a:rPr lang="ru-RU" smtClean="0"/>
              <a:pPr/>
              <a:t>23.05.2015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59457-B21D-4724-B6ED-5F186D24123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B23F-6327-46D5-8CA2-BE965CBF81EF}" type="datetimeFigureOut">
              <a:rPr lang="ru-RU" smtClean="0"/>
              <a:pPr/>
              <a:t>23.05.2015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59457-B21D-4724-B6ED-5F186D24123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B23F-6327-46D5-8CA2-BE965CBF81EF}" type="datetimeFigureOut">
              <a:rPr lang="ru-RU" smtClean="0"/>
              <a:pPr/>
              <a:t>23.05.2015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59457-B21D-4724-B6ED-5F186D24123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B23F-6327-46D5-8CA2-BE965CBF81EF}" type="datetimeFigureOut">
              <a:rPr lang="ru-RU" smtClean="0"/>
              <a:pPr/>
              <a:t>23.05.2015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59457-B21D-4724-B6ED-5F186D24123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B23F-6327-46D5-8CA2-BE965CBF81EF}" type="datetimeFigureOut">
              <a:rPr lang="ru-RU" smtClean="0"/>
              <a:pPr/>
              <a:t>23.05.2015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59457-B21D-4724-B6ED-5F186D24123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0B23F-6327-46D5-8CA2-BE965CBF81EF}" type="datetimeFigureOut">
              <a:rPr lang="ru-RU" smtClean="0"/>
              <a:pPr/>
              <a:t>23.05.2015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59457-B21D-4724-B6ED-5F186D24123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FD0B23F-6327-46D5-8CA2-BE965CBF81EF}" type="datetimeFigureOut">
              <a:rPr lang="ru-RU" smtClean="0"/>
              <a:pPr/>
              <a:t>23.05.2015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CC59457-B21D-4724-B6ED-5F186D24123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Почему идёт дождь и дует ветер</a:t>
            </a:r>
            <a:r>
              <a:rPr lang="ru-RU" dirty="0" smtClean="0"/>
              <a:t>?</a:t>
            </a:r>
            <a:br>
              <a:rPr lang="ru-RU" dirty="0" smtClean="0"/>
            </a:br>
            <a:r>
              <a:rPr lang="ru-RU" dirty="0" smtClean="0"/>
              <a:t>Составила </a:t>
            </a:r>
            <a:r>
              <a:rPr lang="ru-RU" dirty="0" err="1" smtClean="0"/>
              <a:t>Олишевская</a:t>
            </a:r>
            <a:r>
              <a:rPr lang="ru-RU" dirty="0" smtClean="0"/>
              <a:t> Н. </a:t>
            </a:r>
            <a:r>
              <a:rPr lang="ru-RU" smtClean="0"/>
              <a:t>м.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дождя</a:t>
            </a:r>
            <a:endParaRPr lang="ru-RU" dirty="0"/>
          </a:p>
        </p:txBody>
      </p:sp>
      <p:sp useBgFill="1"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Ливень – проливной дождь</a:t>
            </a:r>
          </a:p>
          <a:p>
            <a:r>
              <a:rPr lang="ru-RU" dirty="0" smtClean="0"/>
              <a:t>Косохлёст – косой дождь</a:t>
            </a:r>
          </a:p>
          <a:p>
            <a:r>
              <a:rPr lang="ru-RU" dirty="0" smtClean="0"/>
              <a:t>Ситничек – мелкий дождь как из сита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образуется дождь?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 появлении туч начинается дождь. Туча – это тёмное густое облако. Капельки воды, из которых состоят тучи, тяжёлые. Они не могут долго держаться в небе и падают на землю.</a:t>
            </a:r>
            <a:endParaRPr lang="ru-RU" dirty="0"/>
          </a:p>
        </p:txBody>
      </p:sp>
      <p:pic>
        <p:nvPicPr>
          <p:cNvPr id="1026" name="Picture 2" descr="C:\Users\Acer\Desktop\6856_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1346" y="0"/>
            <a:ext cx="919534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Ветер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-это движущийся воздух. Ветер дует потому что при нагревании земли солнечными лучами тёплый воздух поднимается вверх, а холодный устремляется на </a:t>
            </a:r>
            <a:r>
              <a:rPr lang="ru-RU" smtClean="0"/>
              <a:t>его место.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78</TotalTime>
  <Words>90</Words>
  <Application>Microsoft Office PowerPoint</Application>
  <PresentationFormat>Экран (4:3)</PresentationFormat>
  <Paragraphs>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Апекс</vt:lpstr>
      <vt:lpstr>Почему идёт дождь и дует ветер? Составила Олишевская Н. м.</vt:lpstr>
      <vt:lpstr>Виды дождя</vt:lpstr>
      <vt:lpstr>Как образуется дождь? </vt:lpstr>
      <vt:lpstr>Ветер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Почему идёт дождь и дует ветер?</dc:title>
  <dc:creator>UsovaEA</dc:creator>
  <cp:lastModifiedBy>Аня</cp:lastModifiedBy>
  <cp:revision>2</cp:revision>
  <dcterms:created xsi:type="dcterms:W3CDTF">2013-02-21T13:03:35Z</dcterms:created>
  <dcterms:modified xsi:type="dcterms:W3CDTF">2015-05-22T21:04:21Z</dcterms:modified>
</cp:coreProperties>
</file>