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2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6525-4B0C-4BF9-825F-1D47C70C2883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D18F7-7C22-4553-9F32-2DA639425F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6525-4B0C-4BF9-825F-1D47C70C2883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D18F7-7C22-4553-9F32-2DA639425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6525-4B0C-4BF9-825F-1D47C70C2883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D18F7-7C22-4553-9F32-2DA639425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6525-4B0C-4BF9-825F-1D47C70C2883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D18F7-7C22-4553-9F32-2DA639425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6525-4B0C-4BF9-825F-1D47C70C2883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A3D18F7-7C22-4553-9F32-2DA639425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6525-4B0C-4BF9-825F-1D47C70C2883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D18F7-7C22-4553-9F32-2DA639425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6525-4B0C-4BF9-825F-1D47C70C2883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D18F7-7C22-4553-9F32-2DA639425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6525-4B0C-4BF9-825F-1D47C70C2883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D18F7-7C22-4553-9F32-2DA639425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6525-4B0C-4BF9-825F-1D47C70C2883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D18F7-7C22-4553-9F32-2DA639425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6525-4B0C-4BF9-825F-1D47C70C2883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D18F7-7C22-4553-9F32-2DA639425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6525-4B0C-4BF9-825F-1D47C70C2883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D18F7-7C22-4553-9F32-2DA639425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76D6525-4B0C-4BF9-825F-1D47C70C2883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A3D18F7-7C22-4553-9F32-2DA639425F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\Desktop\sobaki_i_kot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6" y="0"/>
            <a:ext cx="913994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924944"/>
            <a:ext cx="8229600" cy="24482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Почему мы любим кошек и собак</a:t>
            </a:r>
            <a:r>
              <a:rPr lang="ru-RU" dirty="0" smtClean="0">
                <a:solidFill>
                  <a:srgbClr val="FF0000"/>
                </a:solidFill>
              </a:rPr>
              <a:t>?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Выполнила </a:t>
            </a:r>
            <a:r>
              <a:rPr lang="ru-RU" dirty="0" err="1" smtClean="0">
                <a:solidFill>
                  <a:srgbClr val="FF0000"/>
                </a:solidFill>
              </a:rPr>
              <a:t>олишевская</a:t>
            </a:r>
            <a:r>
              <a:rPr lang="ru-RU" dirty="0" smtClean="0">
                <a:solidFill>
                  <a:srgbClr val="FF0000"/>
                </a:solidFill>
              </a:rPr>
              <a:t> н. </a:t>
            </a:r>
            <a:r>
              <a:rPr lang="ru-RU" smtClean="0">
                <a:solidFill>
                  <a:srgbClr val="FF0000"/>
                </a:solidFill>
              </a:rPr>
              <a:t>м.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Расскажите о своём питомце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 Название животного, порода, кличка.</a:t>
            </a:r>
          </a:p>
          <a:p>
            <a:r>
              <a:rPr lang="ru-RU" dirty="0" smtClean="0"/>
              <a:t>2) Забавные игры с ним .</a:t>
            </a:r>
          </a:p>
          <a:p>
            <a:r>
              <a:rPr lang="ru-RU" dirty="0" smtClean="0"/>
              <a:t>3) Смешные моменты из жизни.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нужно для заботы кошек?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cer\Desktop\images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800" y="1340768"/>
            <a:ext cx="9162800" cy="5517232"/>
          </a:xfrm>
          <a:prstGeom prst="rect">
            <a:avLst/>
          </a:prstGeom>
          <a:noFill/>
        </p:spPr>
      </p:pic>
      <p:pic>
        <p:nvPicPr>
          <p:cNvPr id="1027" name="Picture 3" descr="C:\Users\Acer\Desktop\miska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C:\Users\Acer\Desktop\Game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04248"/>
          </a:xfrm>
          <a:prstGeom prst="rect">
            <a:avLst/>
          </a:prstGeom>
          <a:noFill/>
        </p:spPr>
      </p:pic>
      <p:pic>
        <p:nvPicPr>
          <p:cNvPr id="1029" name="Picture 5" descr="C:\Users\Acer\Desktop\kogtetoch-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1030" name="Picture 6" descr="C:\Users\Acer\Desktop\yBNlCyGhfM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47664" y="0"/>
            <a:ext cx="5292080" cy="6858000"/>
          </a:xfrm>
          <a:prstGeom prst="rect">
            <a:avLst/>
          </a:prstGeom>
          <a:noFill/>
        </p:spPr>
      </p:pic>
      <p:pic>
        <p:nvPicPr>
          <p:cNvPr id="1031" name="Picture 7" descr="C:\Users\Acer\Desktop\969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32" name="Picture 8" descr="C:\Users\Acer\Desktop\947_larg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33" name="Picture 9" descr="C:\Users\Acer\Desktop\1080240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нужно для заботы собак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cer\Desktop\images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7848872" cy="4968552"/>
          </a:xfrm>
          <a:prstGeom prst="rect">
            <a:avLst/>
          </a:prstGeom>
          <a:noFill/>
        </p:spPr>
      </p:pic>
      <p:pic>
        <p:nvPicPr>
          <p:cNvPr id="2051" name="Picture 3" descr="C:\Users\Acer\Desktop\images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04248"/>
          </a:xfrm>
          <a:prstGeom prst="rect">
            <a:avLst/>
          </a:prstGeom>
          <a:noFill/>
        </p:spPr>
      </p:pic>
      <p:pic>
        <p:nvPicPr>
          <p:cNvPr id="2052" name="Picture 4" descr="C:\Users\Acer\Desktop\images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0"/>
            <a:ext cx="9199123" cy="6858000"/>
          </a:xfrm>
          <a:prstGeom prst="rect">
            <a:avLst/>
          </a:prstGeom>
          <a:noFill/>
        </p:spPr>
      </p:pic>
      <p:pic>
        <p:nvPicPr>
          <p:cNvPr id="4" name="Picture 2" descr="C:\Users\Acer\Desktop\660011-n-----n-n------n-n----n---n-n-------n--n----n-n-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0"/>
            <a:ext cx="4937755" cy="6858000"/>
          </a:xfrm>
          <a:prstGeom prst="rect">
            <a:avLst/>
          </a:prstGeom>
          <a:noFill/>
        </p:spPr>
      </p:pic>
      <p:pic>
        <p:nvPicPr>
          <p:cNvPr id="5" name="Picture 3" descr="C:\Users\Acer\Desktop\namordnik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216254" cy="6858000"/>
          </a:xfrm>
          <a:prstGeom prst="rect">
            <a:avLst/>
          </a:prstGeom>
          <a:noFill/>
        </p:spPr>
      </p:pic>
      <p:pic>
        <p:nvPicPr>
          <p:cNvPr id="6" name="Picture 4" descr="C:\Users\Acer\Desktop\exclusive-dog-collar-c43-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3" name="Picture 5" descr="C:\Users\Acer\Desktop\TRIXIE_3463_Igrushka_dlya_sobak_Bulka,_vinil_19sm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4" name="Picture 6" descr="C:\Users\Acer\Desktop\images (2)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по уроку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Зачем нужно заботиться о домашних питомцах?</a:t>
            </a:r>
          </a:p>
          <a:p>
            <a:r>
              <a:rPr lang="ru-RU" dirty="0" smtClean="0"/>
              <a:t>Как нужно заботиться о кошке?</a:t>
            </a:r>
          </a:p>
          <a:p>
            <a:r>
              <a:rPr lang="ru-RU" dirty="0" smtClean="0"/>
              <a:t>Как нужно заботиться о собаке?</a:t>
            </a:r>
          </a:p>
          <a:p>
            <a:r>
              <a:rPr lang="ru-RU" dirty="0" smtClean="0"/>
              <a:t>Как называется врач который лечит животных?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110</TotalTime>
  <Words>74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Почему мы любим кошек и собак? Выполнила олишевская н. м.</vt:lpstr>
      <vt:lpstr>Расскажите о своём питомце</vt:lpstr>
      <vt:lpstr>Что нужно для заботы кошек?</vt:lpstr>
      <vt:lpstr>Что нужно для заботы собак</vt:lpstr>
      <vt:lpstr>Вопросы по уроку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мы любим кошек и собак?</dc:title>
  <dc:creator>UsovaEA</dc:creator>
  <cp:lastModifiedBy>Аня</cp:lastModifiedBy>
  <cp:revision>3</cp:revision>
  <dcterms:created xsi:type="dcterms:W3CDTF">2013-03-12T14:45:49Z</dcterms:created>
  <dcterms:modified xsi:type="dcterms:W3CDTF">2015-05-22T21:10:04Z</dcterms:modified>
</cp:coreProperties>
</file>