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68D9F-C58A-4537-9A57-4805BB5C0CC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3A12D-E298-489E-AE46-2D4369834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329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Песок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3A12D-E298-489E-AE46-2D4369834E6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83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Песок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3A12D-E298-489E-AE46-2D4369834E6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8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Глина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3A12D-E298-489E-AE46-2D4369834E6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816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8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560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085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525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4819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2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10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843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55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60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28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869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4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175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791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382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7FFEB-4373-490C-A8E0-53712E60B31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3F03D40-C35A-4C6A-85AB-595C87CAC0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05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3359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</a:t>
            </a:r>
            <a:r>
              <a:rPr lang="ru-RU" sz="2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етский </a:t>
            </a:r>
            <a:r>
              <a:rPr lang="ru-RU" sz="2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сад №7 «Жар птица»</a:t>
            </a:r>
          </a:p>
          <a:p>
            <a:endParaRPr lang="ru-RU" sz="24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2941334"/>
            <a:ext cx="12191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Интерактивный</a:t>
            </a:r>
            <a:r>
              <a:rPr lang="ru-RU" sz="32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плакат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370825"/>
            <a:ext cx="1219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«Природные богатства»</a:t>
            </a:r>
            <a:endParaRPr lang="ru-RU" sz="44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099" y="5339199"/>
            <a:ext cx="11899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Составила:</a:t>
            </a:r>
          </a:p>
          <a:p>
            <a:pPr algn="r"/>
            <a:r>
              <a:rPr lang="ru-RU" sz="2800" b="1" dirty="0" err="1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Невзорова</a:t>
            </a:r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Наталья Викторовна</a:t>
            </a:r>
            <a:endParaRPr lang="ru-RU" sz="28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31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ервый текст"/>
          <p:cNvSpPr/>
          <p:nvPr/>
        </p:nvSpPr>
        <p:spPr>
          <a:xfrm>
            <a:off x="146756" y="2873737"/>
            <a:ext cx="120452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Одними из природных богатств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второй текст"/>
          <p:cNvSpPr/>
          <p:nvPr/>
        </p:nvSpPr>
        <p:spPr>
          <a:xfrm>
            <a:off x="158045" y="2871384"/>
            <a:ext cx="120452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являются - песок и глина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&quot;песок и глина&quot;"/>
          <p:cNvSpPr/>
          <p:nvPr/>
        </p:nvSpPr>
        <p:spPr>
          <a:xfrm>
            <a:off x="11289" y="2871384"/>
            <a:ext cx="12192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«Песок и Глина»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57" t="21351" r="19500" b="22396"/>
          <a:stretch/>
        </p:blipFill>
        <p:spPr>
          <a:xfrm>
            <a:off x="880196" y="2284570"/>
            <a:ext cx="5227093" cy="2927412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094" y="2377444"/>
            <a:ext cx="4245174" cy="283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8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xit" presetSubtype="1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45833E-6 3.7037E-7 L -1.45833E-6 -0.41921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&quot;песок и глина&quot;"/>
          <p:cNvSpPr/>
          <p:nvPr/>
        </p:nvSpPr>
        <p:spPr>
          <a:xfrm>
            <a:off x="218364" y="3082400"/>
            <a:ext cx="114641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Свойства песка</a:t>
            </a:r>
          </a:p>
        </p:txBody>
      </p:sp>
      <p:sp>
        <p:nvSpPr>
          <p:cNvPr id="1693" name="Овал 1692"/>
          <p:cNvSpPr/>
          <p:nvPr/>
        </p:nvSpPr>
        <p:spPr>
          <a:xfrm>
            <a:off x="5702126" y="28435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4" name="Овал 1693"/>
          <p:cNvSpPr/>
          <p:nvPr/>
        </p:nvSpPr>
        <p:spPr>
          <a:xfrm>
            <a:off x="5422726" y="28435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5" name="Овал 1694"/>
          <p:cNvSpPr/>
          <p:nvPr/>
        </p:nvSpPr>
        <p:spPr>
          <a:xfrm>
            <a:off x="5562426" y="261244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7" name="Овал 1696"/>
          <p:cNvSpPr/>
          <p:nvPr/>
        </p:nvSpPr>
        <p:spPr>
          <a:xfrm>
            <a:off x="5981526" y="28435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8" name="Овал 1697"/>
          <p:cNvSpPr/>
          <p:nvPr/>
        </p:nvSpPr>
        <p:spPr>
          <a:xfrm>
            <a:off x="5841826" y="261244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0" name="Овал 1699"/>
          <p:cNvSpPr/>
          <p:nvPr/>
        </p:nvSpPr>
        <p:spPr>
          <a:xfrm>
            <a:off x="5702126" y="23736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1" name="Овал 1700"/>
          <p:cNvSpPr/>
          <p:nvPr/>
        </p:nvSpPr>
        <p:spPr>
          <a:xfrm>
            <a:off x="5143326" y="28435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4" name="Овал 1703"/>
          <p:cNvSpPr/>
          <p:nvPr/>
        </p:nvSpPr>
        <p:spPr>
          <a:xfrm>
            <a:off x="5283026" y="261244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5" name="Овал 1704"/>
          <p:cNvSpPr/>
          <p:nvPr/>
        </p:nvSpPr>
        <p:spPr>
          <a:xfrm>
            <a:off x="5417646" y="23736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6" name="Овал 1705"/>
          <p:cNvSpPr/>
          <p:nvPr/>
        </p:nvSpPr>
        <p:spPr>
          <a:xfrm>
            <a:off x="5562426" y="214254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7" name="Овал 1706"/>
          <p:cNvSpPr/>
          <p:nvPr/>
        </p:nvSpPr>
        <p:spPr>
          <a:xfrm>
            <a:off x="6260926" y="28372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8" name="Овал 1707"/>
          <p:cNvSpPr/>
          <p:nvPr/>
        </p:nvSpPr>
        <p:spPr>
          <a:xfrm>
            <a:off x="6121226" y="26086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9" name="Овал 1708"/>
          <p:cNvSpPr/>
          <p:nvPr/>
        </p:nvSpPr>
        <p:spPr>
          <a:xfrm>
            <a:off x="5986606" y="23736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0" name="Овал 1709"/>
          <p:cNvSpPr/>
          <p:nvPr/>
        </p:nvSpPr>
        <p:spPr>
          <a:xfrm>
            <a:off x="5841826" y="21450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1" name="Овал 1710"/>
          <p:cNvSpPr/>
          <p:nvPr/>
        </p:nvSpPr>
        <p:spPr>
          <a:xfrm>
            <a:off x="5697046" y="190886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2" name="Овал 1711"/>
          <p:cNvSpPr/>
          <p:nvPr/>
        </p:nvSpPr>
        <p:spPr>
          <a:xfrm>
            <a:off x="4863926" y="28435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3" name="Овал 1712"/>
          <p:cNvSpPr/>
          <p:nvPr/>
        </p:nvSpPr>
        <p:spPr>
          <a:xfrm>
            <a:off x="6540326" y="28372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4" name="Овал 1713"/>
          <p:cNvSpPr/>
          <p:nvPr/>
        </p:nvSpPr>
        <p:spPr>
          <a:xfrm>
            <a:off x="5001086" y="26086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5" name="Овал 1714"/>
          <p:cNvSpPr/>
          <p:nvPr/>
        </p:nvSpPr>
        <p:spPr>
          <a:xfrm>
            <a:off x="6395546" y="26022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6" name="Овал 1715"/>
          <p:cNvSpPr/>
          <p:nvPr/>
        </p:nvSpPr>
        <p:spPr>
          <a:xfrm>
            <a:off x="5138246" y="237749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7" name="Овал 1716"/>
          <p:cNvSpPr/>
          <p:nvPr/>
        </p:nvSpPr>
        <p:spPr>
          <a:xfrm>
            <a:off x="6250766" y="23800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8" name="Овал 1717"/>
          <p:cNvSpPr/>
          <p:nvPr/>
        </p:nvSpPr>
        <p:spPr>
          <a:xfrm>
            <a:off x="5275406" y="214381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9" name="Овал 1718"/>
          <p:cNvSpPr/>
          <p:nvPr/>
        </p:nvSpPr>
        <p:spPr>
          <a:xfrm>
            <a:off x="6126306" y="21387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0" name="Овал 1719"/>
          <p:cNvSpPr/>
          <p:nvPr/>
        </p:nvSpPr>
        <p:spPr>
          <a:xfrm>
            <a:off x="5415106" y="191140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1" name="Овал 1720"/>
          <p:cNvSpPr/>
          <p:nvPr/>
        </p:nvSpPr>
        <p:spPr>
          <a:xfrm>
            <a:off x="5976446" y="19037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2" name="Овал 1721"/>
          <p:cNvSpPr/>
          <p:nvPr/>
        </p:nvSpPr>
        <p:spPr>
          <a:xfrm>
            <a:off x="5547186" y="168026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3" name="Овал 1722"/>
          <p:cNvSpPr/>
          <p:nvPr/>
        </p:nvSpPr>
        <p:spPr>
          <a:xfrm>
            <a:off x="5826586" y="168026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4" name="Овал 1723"/>
          <p:cNvSpPr/>
          <p:nvPr/>
        </p:nvSpPr>
        <p:spPr>
          <a:xfrm>
            <a:off x="5675456" y="144531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5" name="Овал 1724"/>
          <p:cNvSpPr/>
          <p:nvPr/>
        </p:nvSpPr>
        <p:spPr>
          <a:xfrm>
            <a:off x="6819726" y="28372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6" name="Овал 1725"/>
          <p:cNvSpPr/>
          <p:nvPr/>
        </p:nvSpPr>
        <p:spPr>
          <a:xfrm>
            <a:off x="6674946" y="26022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7" name="Овал 1726"/>
          <p:cNvSpPr/>
          <p:nvPr/>
        </p:nvSpPr>
        <p:spPr>
          <a:xfrm>
            <a:off x="7099126" y="28372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8" name="Овал 1727"/>
          <p:cNvSpPr/>
          <p:nvPr/>
        </p:nvSpPr>
        <p:spPr>
          <a:xfrm>
            <a:off x="6949266" y="26086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9" name="Овал 1728"/>
          <p:cNvSpPr/>
          <p:nvPr/>
        </p:nvSpPr>
        <p:spPr>
          <a:xfrm>
            <a:off x="6534612" y="23800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0" name="Овал 1729"/>
          <p:cNvSpPr/>
          <p:nvPr/>
        </p:nvSpPr>
        <p:spPr>
          <a:xfrm>
            <a:off x="6811788" y="237368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1" name="Овал 1730"/>
          <p:cNvSpPr/>
          <p:nvPr/>
        </p:nvSpPr>
        <p:spPr>
          <a:xfrm>
            <a:off x="6395546" y="21387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2" name="Овал 1731"/>
          <p:cNvSpPr/>
          <p:nvPr/>
        </p:nvSpPr>
        <p:spPr>
          <a:xfrm>
            <a:off x="6667008" y="213873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3" name="Овал 1732"/>
          <p:cNvSpPr/>
          <p:nvPr/>
        </p:nvSpPr>
        <p:spPr>
          <a:xfrm>
            <a:off x="6250766" y="1906958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4" name="Овал 1733"/>
          <p:cNvSpPr/>
          <p:nvPr/>
        </p:nvSpPr>
        <p:spPr>
          <a:xfrm>
            <a:off x="6517148" y="1900608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5" name="Овал 1734"/>
          <p:cNvSpPr/>
          <p:nvPr/>
        </p:nvSpPr>
        <p:spPr>
          <a:xfrm>
            <a:off x="6111066" y="1670420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6" name="Овал 1735"/>
          <p:cNvSpPr/>
          <p:nvPr/>
        </p:nvSpPr>
        <p:spPr>
          <a:xfrm>
            <a:off x="6382211" y="1665658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7" name="Овал 1736"/>
          <p:cNvSpPr/>
          <p:nvPr/>
        </p:nvSpPr>
        <p:spPr>
          <a:xfrm>
            <a:off x="5958031" y="1455156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8" name="Овал 1737"/>
          <p:cNvSpPr/>
          <p:nvPr/>
        </p:nvSpPr>
        <p:spPr>
          <a:xfrm>
            <a:off x="6240606" y="1442455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9" name="Овал 1738"/>
          <p:cNvSpPr/>
          <p:nvPr/>
        </p:nvSpPr>
        <p:spPr>
          <a:xfrm>
            <a:off x="5826586" y="121671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" name="Овал 1739"/>
          <p:cNvSpPr/>
          <p:nvPr/>
        </p:nvSpPr>
        <p:spPr>
          <a:xfrm>
            <a:off x="6097731" y="121671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" name="Овал 1740"/>
          <p:cNvSpPr/>
          <p:nvPr/>
        </p:nvSpPr>
        <p:spPr>
          <a:xfrm>
            <a:off x="5959301" y="975413"/>
            <a:ext cx="279400" cy="27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2" name="&quot;сыпучесть&quot;"/>
          <p:cNvSpPr/>
          <p:nvPr/>
        </p:nvSpPr>
        <p:spPr>
          <a:xfrm>
            <a:off x="5254" y="5627271"/>
            <a:ext cx="1219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«Сыпучесть»</a:t>
            </a:r>
          </a:p>
        </p:txBody>
      </p:sp>
    </p:spTree>
    <p:extLst>
      <p:ext uri="{BB962C8B-B14F-4D97-AF65-F5344CB8AC3E}">
        <p14:creationId xmlns:p14="http://schemas.microsoft.com/office/powerpoint/2010/main" val="287642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33333E-6 L -1.45833E-6 -0.4192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3.33333E-6 0.25 " pathEditMode="relative" rAng="0" ptsTypes="AA">
                                      <p:cBhvr>
                                        <p:cTn id="17" dur="50" fill="hold"/>
                                        <p:tgtEl>
                                          <p:spTgt spid="16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6 L 0 0.25 " pathEditMode="relative" rAng="0" ptsTypes="AA">
                                      <p:cBhvr>
                                        <p:cTn id="24" dur="50" fill="hold"/>
                                        <p:tgtEl>
                                          <p:spTgt spid="16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1.66667E-6 0.25 " pathEditMode="relative" rAng="0" ptsTypes="AA">
                                      <p:cBhvr>
                                        <p:cTn id="31" dur="50" fill="hold"/>
                                        <p:tgtEl>
                                          <p:spTgt spid="16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50"/>
                            </p:stCondLst>
                            <p:childTnLst>
                              <p:par>
                                <p:cTn id="3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-3.33333E-6 0.25 " pathEditMode="relative" rAng="0" ptsTypes="AA">
                                      <p:cBhvr>
                                        <p:cTn id="38" dur="50" fill="hold"/>
                                        <p:tgtEl>
                                          <p:spTgt spid="1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1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00"/>
                            </p:stCondLst>
                            <p:childTnLst>
                              <p:par>
                                <p:cTn id="4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111E-6 L 5E-6 0.25 " pathEditMode="relative" rAng="0" ptsTypes="AA">
                                      <p:cBhvr>
                                        <p:cTn id="45" dur="50" fill="hold"/>
                                        <p:tgtEl>
                                          <p:spTgt spid="1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1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350"/>
                            </p:stCondLst>
                            <p:childTnLst>
                              <p:par>
                                <p:cTn id="5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L 3.33333E-6 0.25 " pathEditMode="relative" rAng="0" ptsTypes="AA">
                                      <p:cBhvr>
                                        <p:cTn id="52" dur="50" fill="hold"/>
                                        <p:tgtEl>
                                          <p:spTgt spid="1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1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6 L -3.33333E-6 0.25 " pathEditMode="relative" rAng="0" ptsTypes="AA">
                                      <p:cBhvr>
                                        <p:cTn id="59" dur="50" fill="hold"/>
                                        <p:tgtEl>
                                          <p:spTgt spid="1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1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50"/>
                            </p:stCondLst>
                            <p:childTnLst>
                              <p:par>
                                <p:cTn id="6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-1.66667E-6 0.25 " pathEditMode="relative" rAng="0" ptsTypes="AA">
                                      <p:cBhvr>
                                        <p:cTn id="66" dur="50" fill="hold"/>
                                        <p:tgtEl>
                                          <p:spTgt spid="17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7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800"/>
                            </p:stCondLst>
                            <p:childTnLst>
                              <p:par>
                                <p:cTn id="7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L 6.25E-7 0.25 " pathEditMode="relative" rAng="0" ptsTypes="AA">
                                      <p:cBhvr>
                                        <p:cTn id="73" dur="50" fill="hold"/>
                                        <p:tgtEl>
                                          <p:spTgt spid="1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8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1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950"/>
                            </p:stCondLst>
                            <p:childTnLst>
                              <p:par>
                                <p:cTn id="7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L 1.66667E-6 0.25 " pathEditMode="relative" rAng="0" ptsTypes="AA">
                                      <p:cBhvr>
                                        <p:cTn id="80" dur="50" fill="hold"/>
                                        <p:tgtEl>
                                          <p:spTgt spid="1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"/>
                                        <p:tgtEl>
                                          <p:spTgt spid="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100"/>
                            </p:stCondLst>
                            <p:childTnLst>
                              <p:par>
                                <p:cTn id="8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 0.25 " pathEditMode="relative" rAng="0" ptsTypes="AA">
                                      <p:cBhvr>
                                        <p:cTn id="87" dur="50" fill="hold"/>
                                        <p:tgtEl>
                                          <p:spTgt spid="17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1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1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250"/>
                            </p:stCondLst>
                            <p:childTnLst>
                              <p:par>
                                <p:cTn id="9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44444E-6 L -1.66667E-6 0.25 " pathEditMode="relative" rAng="0" ptsTypes="AA">
                                      <p:cBhvr>
                                        <p:cTn id="94" dur="50" fill="hold"/>
                                        <p:tgtEl>
                                          <p:spTgt spid="17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3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400"/>
                            </p:stCondLst>
                            <p:childTnLst>
                              <p:par>
                                <p:cTn id="10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81481E-6 L -3.95833E-6 0.25 " pathEditMode="relative" rAng="0" ptsTypes="AA">
                                      <p:cBhvr>
                                        <p:cTn id="101" dur="50" fill="hold"/>
                                        <p:tgtEl>
                                          <p:spTgt spid="1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4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"/>
                                        <p:tgtEl>
                                          <p:spTgt spid="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50"/>
                            </p:stCondLst>
                            <p:childTnLst>
                              <p:par>
                                <p:cTn id="10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5E-6 0.25 " pathEditMode="relative" rAng="0" ptsTypes="AA">
                                      <p:cBhvr>
                                        <p:cTn id="108" dur="50" fill="hold"/>
                                        <p:tgtEl>
                                          <p:spTgt spid="17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6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"/>
                                        <p:tgtEl>
                                          <p:spTgt spid="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700"/>
                            </p:stCondLst>
                            <p:childTnLst>
                              <p:par>
                                <p:cTn id="11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11111E-6 L 3.95833E-6 0.25 " pathEditMode="relative" rAng="0" ptsTypes="AA">
                                      <p:cBhvr>
                                        <p:cTn id="115" dur="50" fill="hold"/>
                                        <p:tgtEl>
                                          <p:spTgt spid="17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"/>
                                        <p:tgtEl>
                                          <p:spTgt spid="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850"/>
                            </p:stCondLst>
                            <p:childTnLst>
                              <p:par>
                                <p:cTn id="12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6 L 3.33333E-6 0.25 " pathEditMode="relative" rAng="0" ptsTypes="AA">
                                      <p:cBhvr>
                                        <p:cTn id="122" dur="50" fill="hold"/>
                                        <p:tgtEl>
                                          <p:spTgt spid="1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9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3.33333E-6 0.25 " pathEditMode="relative" rAng="0" ptsTypes="AA">
                                      <p:cBhvr>
                                        <p:cTn id="129" dur="50" fill="hold"/>
                                        <p:tgtEl>
                                          <p:spTgt spid="17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0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"/>
                                        <p:tgtEl>
                                          <p:spTgt spid="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150"/>
                            </p:stCondLst>
                            <p:childTnLst>
                              <p:par>
                                <p:cTn id="13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-4.58333E-6 0.25 " pathEditMode="relative" rAng="0" ptsTypes="AA">
                                      <p:cBhvr>
                                        <p:cTn id="136" dur="50" fill="hold"/>
                                        <p:tgtEl>
                                          <p:spTgt spid="1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2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"/>
                                        <p:tgtEl>
                                          <p:spTgt spid="1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300"/>
                            </p:stCondLst>
                            <p:childTnLst>
                              <p:par>
                                <p:cTn id="14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1.48148E-6 L 2.29167E-6 0.25 " pathEditMode="relative" rAng="0" ptsTypes="AA">
                                      <p:cBhvr>
                                        <p:cTn id="143" dur="50" fill="hold"/>
                                        <p:tgtEl>
                                          <p:spTgt spid="17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35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"/>
                                        <p:tgtEl>
                                          <p:spTgt spid="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450"/>
                            </p:stCondLst>
                            <p:childTnLst>
                              <p:par>
                                <p:cTn id="14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7037E-7 L -2.70833E-6 0.25 " pathEditMode="relative" rAng="0" ptsTypes="AA">
                                      <p:cBhvr>
                                        <p:cTn id="150" dur="50" fill="hold"/>
                                        <p:tgtEl>
                                          <p:spTgt spid="17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5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"/>
                                        <p:tgtEl>
                                          <p:spTgt spid="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600"/>
                            </p:stCondLst>
                            <p:childTnLst>
                              <p:par>
                                <p:cTn id="15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11111E-6 L 1.45833E-6 0.25 " pathEditMode="relative" rAng="0" ptsTypes="AA">
                                      <p:cBhvr>
                                        <p:cTn id="157" dur="50" fill="hold"/>
                                        <p:tgtEl>
                                          <p:spTgt spid="17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65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"/>
                                        <p:tgtEl>
                                          <p:spTgt spid="1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750"/>
                            </p:stCondLst>
                            <p:childTnLst>
                              <p:par>
                                <p:cTn id="16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7037E-7 L -6.25E-7 0.25 " pathEditMode="relative" rAng="0" ptsTypes="AA">
                                      <p:cBhvr>
                                        <p:cTn id="164" dur="50" fill="hold"/>
                                        <p:tgtEl>
                                          <p:spTgt spid="17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8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"/>
                                        <p:tgtEl>
                                          <p:spTgt spid="1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900"/>
                            </p:stCondLst>
                            <p:childTnLst>
                              <p:par>
                                <p:cTn id="17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07407E-6 L -2.29167E-6 0.25 " pathEditMode="relative" rAng="0" ptsTypes="AA">
                                      <p:cBhvr>
                                        <p:cTn id="171" dur="50" fill="hold"/>
                                        <p:tgtEl>
                                          <p:spTgt spid="17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95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"/>
                                        <p:tgtEl>
                                          <p:spTgt spid="1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50"/>
                            </p:stCondLst>
                            <p:childTnLst>
                              <p:par>
                                <p:cTn id="17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07407E-6 L 1.04167E-6 0.25 " pathEditMode="relative" rAng="0" ptsTypes="AA">
                                      <p:cBhvr>
                                        <p:cTn id="178" dur="50" fill="hold"/>
                                        <p:tgtEl>
                                          <p:spTgt spid="17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100"/>
                            </p:stCondLst>
                            <p:childTnLst>
                              <p:par>
                                <p:cTn id="1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"/>
                                        <p:tgtEl>
                                          <p:spTgt spid="1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200"/>
                            </p:stCondLst>
                            <p:childTnLst>
                              <p:par>
                                <p:cTn id="18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-2.70833E-6 0.25 " pathEditMode="relative" rAng="0" ptsTypes="AA">
                                      <p:cBhvr>
                                        <p:cTn id="185" dur="50" fill="hold"/>
                                        <p:tgtEl>
                                          <p:spTgt spid="17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250"/>
                            </p:stCondLst>
                            <p:childTnLst>
                              <p:par>
                                <p:cTn id="1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"/>
                                        <p:tgtEl>
                                          <p:spTgt spid="1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5350"/>
                            </p:stCondLst>
                            <p:childTnLst>
                              <p:par>
                                <p:cTn id="19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22222E-6 L 3.75E-6 0.25 " pathEditMode="relative" rAng="0" ptsTypes="AA">
                                      <p:cBhvr>
                                        <p:cTn id="192" dur="50" fill="hold"/>
                                        <p:tgtEl>
                                          <p:spTgt spid="1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5400"/>
                            </p:stCondLst>
                            <p:childTnLst>
                              <p:par>
                                <p:cTn id="1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"/>
                                        <p:tgtEl>
                                          <p:spTgt spid="1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500"/>
                            </p:stCondLst>
                            <p:childTnLst>
                              <p:par>
                                <p:cTn id="19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22222E-6 L -2.91667E-6 0.25 " pathEditMode="relative" rAng="0" ptsTypes="AA">
                                      <p:cBhvr>
                                        <p:cTn id="199" dur="50" fill="hold"/>
                                        <p:tgtEl>
                                          <p:spTgt spid="1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550"/>
                            </p:stCondLst>
                            <p:childTnLst>
                              <p:par>
                                <p:cTn id="2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"/>
                                        <p:tgtEl>
                                          <p:spTgt spid="1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650"/>
                            </p:stCondLst>
                            <p:childTnLst>
                              <p:par>
                                <p:cTn id="20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48148E-6 L -3.125E-6 0.25 " pathEditMode="relative" rAng="0" ptsTypes="AA">
                                      <p:cBhvr>
                                        <p:cTn id="206" dur="50" fill="hold"/>
                                        <p:tgtEl>
                                          <p:spTgt spid="1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5700"/>
                            </p:stCondLst>
                            <p:childTnLst>
                              <p:par>
                                <p:cTn id="2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"/>
                                        <p:tgtEl>
                                          <p:spTgt spid="1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5800"/>
                            </p:stCondLst>
                            <p:childTnLst>
                              <p:par>
                                <p:cTn id="21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-3.33333E-6 0.25 " pathEditMode="relative" rAng="0" ptsTypes="AA">
                                      <p:cBhvr>
                                        <p:cTn id="213" dur="50" fill="hold"/>
                                        <p:tgtEl>
                                          <p:spTgt spid="17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850"/>
                            </p:stCondLst>
                            <p:childTnLst>
                              <p:par>
                                <p:cTn id="2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"/>
                                        <p:tgtEl>
                                          <p:spTgt spid="1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5950"/>
                            </p:stCondLst>
                            <p:childTnLst>
                              <p:par>
                                <p:cTn id="21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48148E-6 L -4.375E-6 0.25 " pathEditMode="relative" rAng="0" ptsTypes="AA">
                                      <p:cBhvr>
                                        <p:cTn id="220" dur="50" fill="hold"/>
                                        <p:tgtEl>
                                          <p:spTgt spid="17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"/>
                                        <p:tgtEl>
                                          <p:spTgt spid="1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6100"/>
                            </p:stCondLst>
                            <p:childTnLst>
                              <p:par>
                                <p:cTn id="22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22222E-6 L 1.11022E-16 0.25 " pathEditMode="relative" rAng="0" ptsTypes="AA">
                                      <p:cBhvr>
                                        <p:cTn id="227" dur="50" fill="hold"/>
                                        <p:tgtEl>
                                          <p:spTgt spid="17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6150"/>
                            </p:stCondLst>
                            <p:childTnLst>
                              <p:par>
                                <p:cTn id="2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"/>
                                        <p:tgtEl>
                                          <p:spTgt spid="1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6250"/>
                            </p:stCondLst>
                            <p:childTnLst>
                              <p:par>
                                <p:cTn id="23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44444E-6 L -2.08333E-7 0.25 " pathEditMode="relative" rAng="0" ptsTypes="AA">
                                      <p:cBhvr>
                                        <p:cTn id="234" dur="50" fill="hold"/>
                                        <p:tgtEl>
                                          <p:spTgt spid="17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6300"/>
                            </p:stCondLst>
                            <p:childTnLst>
                              <p:par>
                                <p:cTn id="2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"/>
                                        <p:tgtEl>
                                          <p:spTgt spid="1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6400"/>
                            </p:stCondLst>
                            <p:childTnLst>
                              <p:par>
                                <p:cTn id="24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4.16667E-6 0.25 " pathEditMode="relative" rAng="0" ptsTypes="AA">
                                      <p:cBhvr>
                                        <p:cTn id="241" dur="50" fill="hold"/>
                                        <p:tgtEl>
                                          <p:spTgt spid="17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6450"/>
                            </p:stCondLst>
                            <p:childTnLst>
                              <p:par>
                                <p:cTn id="2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"/>
                                        <p:tgtEl>
                                          <p:spTgt spid="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6550"/>
                            </p:stCondLst>
                            <p:childTnLst>
                              <p:par>
                                <p:cTn id="24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81481E-6 L -2.29167E-6 0.25 " pathEditMode="relative" rAng="0" ptsTypes="AA">
                                      <p:cBhvr>
                                        <p:cTn id="248" dur="50" fill="hold"/>
                                        <p:tgtEl>
                                          <p:spTgt spid="17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6600"/>
                            </p:stCondLst>
                            <p:childTnLst>
                              <p:par>
                                <p:cTn id="2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"/>
                                        <p:tgtEl>
                                          <p:spTgt spid="1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6700"/>
                            </p:stCondLst>
                            <p:childTnLst>
                              <p:par>
                                <p:cTn id="25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07407E-6 L 2.29167E-6 0.25 " pathEditMode="relative" rAng="0" ptsTypes="AA">
                                      <p:cBhvr>
                                        <p:cTn id="255" dur="50" fill="hold"/>
                                        <p:tgtEl>
                                          <p:spTgt spid="17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6750"/>
                            </p:stCondLst>
                            <p:childTnLst>
                              <p:par>
                                <p:cTn id="2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"/>
                                        <p:tgtEl>
                                          <p:spTgt spid="1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850"/>
                            </p:stCondLst>
                            <p:childTnLst>
                              <p:par>
                                <p:cTn id="26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-3.33333E-6 0.25 " pathEditMode="relative" rAng="0" ptsTypes="AA">
                                      <p:cBhvr>
                                        <p:cTn id="262" dur="50" fill="hold"/>
                                        <p:tgtEl>
                                          <p:spTgt spid="17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6900"/>
                            </p:stCondLst>
                            <p:childTnLst>
                              <p:par>
                                <p:cTn id="2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100"/>
                                        <p:tgtEl>
                                          <p:spTgt spid="1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7000"/>
                            </p:stCondLst>
                            <p:childTnLst>
                              <p:par>
                                <p:cTn id="26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7037E-7 L 1.45833E-6 0.25 " pathEditMode="relative" rAng="0" ptsTypes="AA">
                                      <p:cBhvr>
                                        <p:cTn id="269" dur="50" fill="hold"/>
                                        <p:tgtEl>
                                          <p:spTgt spid="17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7050"/>
                            </p:stCondLst>
                            <p:childTnLst>
                              <p:par>
                                <p:cTn id="2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"/>
                                        <p:tgtEl>
                                          <p:spTgt spid="1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7150"/>
                            </p:stCondLst>
                            <p:childTnLst>
                              <p:par>
                                <p:cTn id="27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6 L -3.54167E-6 0.25 " pathEditMode="relative" rAng="0" ptsTypes="AA">
                                      <p:cBhvr>
                                        <p:cTn id="276" dur="50" fill="hold"/>
                                        <p:tgtEl>
                                          <p:spTgt spid="17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72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00"/>
                                        <p:tgtEl>
                                          <p:spTgt spid="1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7300"/>
                            </p:stCondLst>
                            <p:childTnLst>
                              <p:par>
                                <p:cTn id="282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2.08333E-7 0.25 " pathEditMode="relative" rAng="0" ptsTypes="AA">
                                      <p:cBhvr>
                                        <p:cTn id="283" dur="50" fill="hold"/>
                                        <p:tgtEl>
                                          <p:spTgt spid="17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7350"/>
                            </p:stCondLst>
                            <p:childTnLst>
                              <p:par>
                                <p:cTn id="2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"/>
                                        <p:tgtEl>
                                          <p:spTgt spid="1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7450"/>
                            </p:stCondLst>
                            <p:childTnLst>
                              <p:par>
                                <p:cTn id="28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4.16667E-6 0.25 " pathEditMode="relative" rAng="0" ptsTypes="AA">
                                      <p:cBhvr>
                                        <p:cTn id="290" dur="50" fill="hold"/>
                                        <p:tgtEl>
                                          <p:spTgt spid="17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7500"/>
                            </p:stCondLst>
                            <p:childTnLst>
                              <p:par>
                                <p:cTn id="2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100"/>
                                        <p:tgtEl>
                                          <p:spTgt spid="1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7600"/>
                            </p:stCondLst>
                            <p:childTnLst>
                              <p:par>
                                <p:cTn id="29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2.08333E-7 0.25 " pathEditMode="relative" rAng="0" ptsTypes="AA">
                                      <p:cBhvr>
                                        <p:cTn id="297" dur="50" fill="hold"/>
                                        <p:tgtEl>
                                          <p:spTgt spid="17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7650"/>
                            </p:stCondLst>
                            <p:childTnLst>
                              <p:par>
                                <p:cTn id="2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"/>
                                        <p:tgtEl>
                                          <p:spTgt spid="1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7750"/>
                            </p:stCondLst>
                            <p:childTnLst>
                              <p:par>
                                <p:cTn id="30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2.96296E-6 L 2.70833E-6 0.25 " pathEditMode="relative" rAng="0" ptsTypes="AA">
                                      <p:cBhvr>
                                        <p:cTn id="304" dur="50" fill="hold"/>
                                        <p:tgtEl>
                                          <p:spTgt spid="17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7800"/>
                            </p:stCondLst>
                            <p:childTnLst>
                              <p:par>
                                <p:cTn id="3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"/>
                                        <p:tgtEl>
                                          <p:spTgt spid="1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7900"/>
                            </p:stCondLst>
                            <p:childTnLst>
                              <p:par>
                                <p:cTn id="31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81481E-6 L -2.91667E-6 0.25 " pathEditMode="relative" rAng="0" ptsTypes="AA">
                                      <p:cBhvr>
                                        <p:cTn id="311" dur="50" fill="hold"/>
                                        <p:tgtEl>
                                          <p:spTgt spid="1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7950"/>
                            </p:stCondLst>
                            <p:childTnLst>
                              <p:par>
                                <p:cTn id="3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"/>
                                        <p:tgtEl>
                                          <p:spTgt spid="1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8050"/>
                            </p:stCondLst>
                            <p:childTnLst>
                              <p:par>
                                <p:cTn id="31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4.81481E-6 L 1.45833E-6 0.25 " pathEditMode="relative" rAng="0" ptsTypes="AA">
                                      <p:cBhvr>
                                        <p:cTn id="318" dur="50" fill="hold"/>
                                        <p:tgtEl>
                                          <p:spTgt spid="17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8100"/>
                            </p:stCondLst>
                            <p:childTnLst>
                              <p:par>
                                <p:cTn id="3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"/>
                                        <p:tgtEl>
                                          <p:spTgt spid="1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8200"/>
                            </p:stCondLst>
                            <p:childTnLst>
                              <p:par>
                                <p:cTn id="3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77556E-17 L -4.16667E-7 0.25 " pathEditMode="relative" rAng="0" ptsTypes="AA">
                                      <p:cBhvr>
                                        <p:cTn id="325" dur="50" fill="hold"/>
                                        <p:tgtEl>
                                          <p:spTgt spid="17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8250"/>
                            </p:stCondLst>
                            <p:childTnLst>
                              <p:par>
                                <p:cTn id="3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9" dur="500"/>
                                        <p:tgtEl>
                                          <p:spTgt spid="1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693" grpId="0" animBg="1"/>
      <p:bldP spid="1693" grpId="1" animBg="1"/>
      <p:bldP spid="1694" grpId="0" animBg="1"/>
      <p:bldP spid="1694" grpId="1" animBg="1"/>
      <p:bldP spid="1695" grpId="0" animBg="1"/>
      <p:bldP spid="1695" grpId="1" animBg="1"/>
      <p:bldP spid="1697" grpId="0" animBg="1"/>
      <p:bldP spid="1697" grpId="1" animBg="1"/>
      <p:bldP spid="1698" grpId="0" animBg="1"/>
      <p:bldP spid="1698" grpId="1" animBg="1"/>
      <p:bldP spid="1700" grpId="0" animBg="1"/>
      <p:bldP spid="1700" grpId="1" animBg="1"/>
      <p:bldP spid="1701" grpId="0" animBg="1"/>
      <p:bldP spid="1701" grpId="1" animBg="1"/>
      <p:bldP spid="1704" grpId="0" animBg="1"/>
      <p:bldP spid="1704" grpId="1" animBg="1"/>
      <p:bldP spid="1705" grpId="0" animBg="1"/>
      <p:bldP spid="1705" grpId="1" animBg="1"/>
      <p:bldP spid="1706" grpId="0" animBg="1"/>
      <p:bldP spid="1706" grpId="1" animBg="1"/>
      <p:bldP spid="1707" grpId="0" animBg="1"/>
      <p:bldP spid="1707" grpId="1" animBg="1"/>
      <p:bldP spid="1708" grpId="0" animBg="1"/>
      <p:bldP spid="1708" grpId="1" animBg="1"/>
      <p:bldP spid="1709" grpId="0" animBg="1"/>
      <p:bldP spid="1709" grpId="1" animBg="1"/>
      <p:bldP spid="1710" grpId="0" animBg="1"/>
      <p:bldP spid="1710" grpId="1" animBg="1"/>
      <p:bldP spid="1711" grpId="0" animBg="1"/>
      <p:bldP spid="1711" grpId="1" animBg="1"/>
      <p:bldP spid="1712" grpId="0" animBg="1"/>
      <p:bldP spid="1712" grpId="1" animBg="1"/>
      <p:bldP spid="1713" grpId="0" animBg="1"/>
      <p:bldP spid="1713" grpId="1" animBg="1"/>
      <p:bldP spid="1714" grpId="0" animBg="1"/>
      <p:bldP spid="1714" grpId="1" animBg="1"/>
      <p:bldP spid="1715" grpId="0" animBg="1"/>
      <p:bldP spid="1715" grpId="1" animBg="1"/>
      <p:bldP spid="1716" grpId="0" animBg="1"/>
      <p:bldP spid="1716" grpId="1" animBg="1"/>
      <p:bldP spid="1717" grpId="0" animBg="1"/>
      <p:bldP spid="1717" grpId="1" animBg="1"/>
      <p:bldP spid="1718" grpId="0" animBg="1"/>
      <p:bldP spid="1718" grpId="1" animBg="1"/>
      <p:bldP spid="1719" grpId="0" animBg="1"/>
      <p:bldP spid="1719" grpId="1" animBg="1"/>
      <p:bldP spid="1720" grpId="0" animBg="1"/>
      <p:bldP spid="1720" grpId="1" animBg="1"/>
      <p:bldP spid="1721" grpId="0" animBg="1"/>
      <p:bldP spid="1721" grpId="1" animBg="1"/>
      <p:bldP spid="1722" grpId="0" animBg="1"/>
      <p:bldP spid="1722" grpId="1" animBg="1"/>
      <p:bldP spid="1723" grpId="0" animBg="1"/>
      <p:bldP spid="1723" grpId="1" animBg="1"/>
      <p:bldP spid="1724" grpId="0" animBg="1"/>
      <p:bldP spid="1724" grpId="1" animBg="1"/>
      <p:bldP spid="1725" grpId="0" animBg="1"/>
      <p:bldP spid="1725" grpId="1" animBg="1"/>
      <p:bldP spid="1726" grpId="0" animBg="1"/>
      <p:bldP spid="1726" grpId="1" animBg="1"/>
      <p:bldP spid="1727" grpId="0" animBg="1"/>
      <p:bldP spid="1727" grpId="1" animBg="1"/>
      <p:bldP spid="1728" grpId="0" animBg="1"/>
      <p:bldP spid="1728" grpId="1" animBg="1"/>
      <p:bldP spid="1729" grpId="0" animBg="1"/>
      <p:bldP spid="1729" grpId="1" animBg="1"/>
      <p:bldP spid="1730" grpId="0" animBg="1"/>
      <p:bldP spid="1730" grpId="1" animBg="1"/>
      <p:bldP spid="1731" grpId="0" animBg="1"/>
      <p:bldP spid="1731" grpId="1" animBg="1"/>
      <p:bldP spid="1732" grpId="0" animBg="1"/>
      <p:bldP spid="1732" grpId="1" animBg="1"/>
      <p:bldP spid="1733" grpId="0" animBg="1"/>
      <p:bldP spid="1733" grpId="1" animBg="1"/>
      <p:bldP spid="1734" grpId="0" animBg="1"/>
      <p:bldP spid="1734" grpId="1" animBg="1"/>
      <p:bldP spid="1735" grpId="0" animBg="1"/>
      <p:bldP spid="1735" grpId="1" animBg="1"/>
      <p:bldP spid="1736" grpId="0" animBg="1"/>
      <p:bldP spid="1736" grpId="1" animBg="1"/>
      <p:bldP spid="1737" grpId="0" animBg="1"/>
      <p:bldP spid="1737" grpId="1" animBg="1"/>
      <p:bldP spid="1738" grpId="0" animBg="1"/>
      <p:bldP spid="1738" grpId="1" animBg="1"/>
      <p:bldP spid="1739" grpId="0" animBg="1"/>
      <p:bldP spid="1739" grpId="1" animBg="1"/>
      <p:bldP spid="1740" grpId="0" animBg="1"/>
      <p:bldP spid="1740" grpId="1" animBg="1"/>
      <p:bldP spid="1741" grpId="0" animBg="1"/>
      <p:bldP spid="1741" grpId="1" animBg="1"/>
      <p:bldP spid="17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&quot;песок и глина&quot;"/>
          <p:cNvSpPr/>
          <p:nvPr/>
        </p:nvSpPr>
        <p:spPr>
          <a:xfrm>
            <a:off x="-13763" y="189688"/>
            <a:ext cx="12192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Свойства песка</a:t>
            </a:r>
          </a:p>
        </p:txBody>
      </p:sp>
      <p:sp>
        <p:nvSpPr>
          <p:cNvPr id="1742" name="&quot;пропускает воду&quot;"/>
          <p:cNvSpPr/>
          <p:nvPr/>
        </p:nvSpPr>
        <p:spPr>
          <a:xfrm>
            <a:off x="5254" y="5627271"/>
            <a:ext cx="1219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«Пропускает и впитывает воду»</a:t>
            </a: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99" y="2729552"/>
            <a:ext cx="3562526" cy="1930371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6525" y="2429301"/>
            <a:ext cx="1582160" cy="2045226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0569" y="2589750"/>
            <a:ext cx="2377074" cy="2246800"/>
          </a:xfrm>
          <a:prstGeom prst="rect">
            <a:avLst/>
          </a:prstGeom>
        </p:spPr>
      </p:pic>
      <p:sp>
        <p:nvSpPr>
          <p:cNvPr id="54" name="Плюс 53"/>
          <p:cNvSpPr/>
          <p:nvPr/>
        </p:nvSpPr>
        <p:spPr>
          <a:xfrm>
            <a:off x="4198390" y="2938977"/>
            <a:ext cx="1314989" cy="1314989"/>
          </a:xfrm>
          <a:prstGeom prst="mathPlu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5" name="Равно 54"/>
          <p:cNvSpPr/>
          <p:nvPr/>
        </p:nvSpPr>
        <p:spPr>
          <a:xfrm>
            <a:off x="7341778" y="2963425"/>
            <a:ext cx="1266092" cy="1266092"/>
          </a:xfrm>
          <a:prstGeom prst="mathEqual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Круговая стрелка 5">
            <a:hlinkClick r:id="rId6" action="ppaction://hlinksldjump"/>
          </p:cNvPr>
          <p:cNvSpPr/>
          <p:nvPr/>
        </p:nvSpPr>
        <p:spPr>
          <a:xfrm rot="13500000">
            <a:off x="4762904" y="1755269"/>
            <a:ext cx="3213727" cy="3224294"/>
          </a:xfrm>
          <a:prstGeom prst="circularArrow">
            <a:avLst>
              <a:gd name="adj1" fmla="val 11186"/>
              <a:gd name="adj2" fmla="val 1108780"/>
              <a:gd name="adj3" fmla="val 20322125"/>
              <a:gd name="adj4" fmla="val 5434124"/>
              <a:gd name="adj5" fmla="val 131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9" name="выбор глины">
            <a:hlinkClick r:id="rId6" action="ppaction://hlinksldjump"/>
          </p:cNvPr>
          <p:cNvSpPr/>
          <p:nvPr/>
        </p:nvSpPr>
        <p:spPr>
          <a:xfrm>
            <a:off x="-13763" y="4518913"/>
            <a:ext cx="1219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Вернуться к выбору</a:t>
            </a:r>
            <a:endParaRPr lang="ru-RU" sz="4000" b="1" cap="none" spc="0" dirty="0" smtClean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5788" y="1737740"/>
            <a:ext cx="3508224" cy="2138224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4012" y="4508449"/>
            <a:ext cx="2988860" cy="1428327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2872" y="1536507"/>
            <a:ext cx="3275462" cy="2353105"/>
          </a:xfrm>
          <a:prstGeom prst="rect">
            <a:avLst/>
          </a:prstGeom>
        </p:spPr>
      </p:pic>
      <p:sp>
        <p:nvSpPr>
          <p:cNvPr id="63" name="&quot;Что изготавливают из песка&quot;"/>
          <p:cNvSpPr/>
          <p:nvPr/>
        </p:nvSpPr>
        <p:spPr>
          <a:xfrm>
            <a:off x="18308" y="167901"/>
            <a:ext cx="12192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Что 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изготавливают из п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еска?</a:t>
            </a:r>
          </a:p>
        </p:txBody>
      </p:sp>
    </p:spTree>
    <p:extLst>
      <p:ext uri="{BB962C8B-B14F-4D97-AF65-F5344CB8AC3E}">
        <p14:creationId xmlns:p14="http://schemas.microsoft.com/office/powerpoint/2010/main" val="144394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7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1742" grpId="0"/>
      <p:bldP spid="1742" grpId="2"/>
      <p:bldP spid="54" grpId="0" animBg="1"/>
      <p:bldP spid="54" grpId="1" animBg="1"/>
      <p:bldP spid="55" grpId="0" animBg="1"/>
      <p:bldP spid="55" grpId="1" animBg="1"/>
      <p:bldP spid="6" grpId="0" animBg="1"/>
      <p:bldP spid="6" grpId="1" animBg="1"/>
      <p:bldP spid="59" grpId="0"/>
      <p:bldP spid="63" grpId="0"/>
      <p:bldP spid="6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&quot;песок и глина&quot;"/>
          <p:cNvSpPr/>
          <p:nvPr/>
        </p:nvSpPr>
        <p:spPr>
          <a:xfrm>
            <a:off x="11289" y="3082400"/>
            <a:ext cx="1219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Свойства глины</a:t>
            </a:r>
          </a:p>
        </p:txBody>
      </p:sp>
      <p:sp>
        <p:nvSpPr>
          <p:cNvPr id="11" name="&quot;плотность&quot;"/>
          <p:cNvSpPr/>
          <p:nvPr/>
        </p:nvSpPr>
        <p:spPr>
          <a:xfrm>
            <a:off x="195006" y="4755252"/>
            <a:ext cx="12192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«Плотная»</a:t>
            </a:r>
          </a:p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«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Хорошо держит форму»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18565">
            <a:off x="4385521" y="1822297"/>
            <a:ext cx="3443534" cy="3443534"/>
          </a:xfrm>
          <a:prstGeom prst="rect">
            <a:avLst/>
          </a:prstGeom>
        </p:spPr>
      </p:pic>
      <p:sp>
        <p:nvSpPr>
          <p:cNvPr id="13" name="&quot;пластичность&quot;"/>
          <p:cNvSpPr/>
          <p:nvPr/>
        </p:nvSpPr>
        <p:spPr>
          <a:xfrm>
            <a:off x="0" y="5759995"/>
            <a:ext cx="1219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«Пластичная»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778" y="1455714"/>
            <a:ext cx="4056456" cy="3740143"/>
          </a:xfrm>
          <a:prstGeom prst="rect">
            <a:avLst/>
          </a:prstGeom>
          <a:ln w="2286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0943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33333E-6 L -1.45833E-6 -0.4192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2534" y="2183641"/>
            <a:ext cx="2361008" cy="20062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2681" y="2120365"/>
            <a:ext cx="2320119" cy="20967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0761" y="4708477"/>
            <a:ext cx="2624689" cy="2019869"/>
          </a:xfrm>
          <a:prstGeom prst="rect">
            <a:avLst/>
          </a:prstGeom>
        </p:spPr>
      </p:pic>
      <p:sp>
        <p:nvSpPr>
          <p:cNvPr id="6" name="&quot;Что изготавливают из песка&quot;"/>
          <p:cNvSpPr/>
          <p:nvPr/>
        </p:nvSpPr>
        <p:spPr>
          <a:xfrm>
            <a:off x="18308" y="167901"/>
            <a:ext cx="1219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Что изготавливают из глины?</a:t>
            </a:r>
          </a:p>
        </p:txBody>
      </p:sp>
      <p:sp>
        <p:nvSpPr>
          <p:cNvPr id="7" name="Круговая стрелка 6">
            <a:hlinkClick r:id="rId5" action="ppaction://hlinksldjump"/>
          </p:cNvPr>
          <p:cNvSpPr/>
          <p:nvPr/>
        </p:nvSpPr>
        <p:spPr>
          <a:xfrm rot="13500000">
            <a:off x="4424656" y="1709205"/>
            <a:ext cx="3315160" cy="3323893"/>
          </a:xfrm>
          <a:prstGeom prst="circularArrow">
            <a:avLst>
              <a:gd name="adj1" fmla="val 11186"/>
              <a:gd name="adj2" fmla="val 1108780"/>
              <a:gd name="adj3" fmla="val 20322125"/>
              <a:gd name="adj4" fmla="val 5434124"/>
              <a:gd name="adj5" fmla="val 131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бор глины">
            <a:hlinkClick r:id="rId5" action="ppaction://hlinksldjump"/>
          </p:cNvPr>
          <p:cNvSpPr/>
          <p:nvPr/>
        </p:nvSpPr>
        <p:spPr>
          <a:xfrm>
            <a:off x="-13763" y="4518913"/>
            <a:ext cx="12192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Вернуться к выбору</a:t>
            </a:r>
            <a:endParaRPr lang="ru-RU" sz="4000" b="1" cap="none" spc="0" dirty="0" smtClean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263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 animBg="1"/>
      <p:bldP spid="7" grpId="1" animBg="1"/>
      <p:bldP spid="8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163</TotalTime>
  <Words>86</Words>
  <Application>Microsoft Office PowerPoint</Application>
  <PresentationFormat>Широкоэкранный</PresentationFormat>
  <Paragraphs>27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Segoe UI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IronPC_jun</dc:creator>
  <cp:lastModifiedBy>ps</cp:lastModifiedBy>
  <cp:revision>18</cp:revision>
  <dcterms:created xsi:type="dcterms:W3CDTF">2019-12-07T13:44:58Z</dcterms:created>
  <dcterms:modified xsi:type="dcterms:W3CDTF">2019-12-07T17:38:06Z</dcterms:modified>
</cp:coreProperties>
</file>