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4" r:id="rId11"/>
    <p:sldId id="274" r:id="rId12"/>
    <p:sldId id="267" r:id="rId13"/>
    <p:sldId id="268" r:id="rId14"/>
    <p:sldId id="269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11/16/2018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05800" cy="1524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Акция «</a:t>
            </a:r>
            <a:r>
              <a:rPr lang="ru-RU" dirty="0" err="1" smtClean="0"/>
              <a:t>Эколята</a:t>
            </a:r>
            <a:r>
              <a:rPr lang="ru-RU" dirty="0" smtClean="0"/>
              <a:t> помогают друзьям нашим – Птицам!»</a:t>
            </a:r>
            <a:endParaRPr lang="ru-RU" dirty="0"/>
          </a:p>
        </p:txBody>
      </p:sp>
      <p:pic>
        <p:nvPicPr>
          <p:cNvPr id="2050" name="Picture 2" descr="C:\Users\Svetlana\Desktop\2701201619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362200"/>
            <a:ext cx="5486399" cy="4114056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Дети приносили корм </a:t>
            </a:r>
            <a:br>
              <a:rPr lang="ru-RU" dirty="0" smtClean="0"/>
            </a:br>
            <a:r>
              <a:rPr lang="ru-RU" dirty="0" smtClean="0"/>
              <a:t>для птиц из дома</a:t>
            </a:r>
            <a:endParaRPr lang="ru-RU" dirty="0"/>
          </a:p>
        </p:txBody>
      </p:sp>
      <p:pic>
        <p:nvPicPr>
          <p:cNvPr id="4" name="Picture 2" descr="C:\Users\Svetlana\Desktop\IMG-5e2039cfb61db4ad7feafc2b6009fb5d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177454"/>
            <a:ext cx="2819400" cy="3994746"/>
          </a:xfrm>
          <a:prstGeom prst="rect">
            <a:avLst/>
          </a:prstGeom>
          <a:noFill/>
        </p:spPr>
      </p:pic>
      <p:pic>
        <p:nvPicPr>
          <p:cNvPr id="5" name="Picture 3" descr="C:\Users\Svetlana\Desktop\IMG-8a270e1b273789763510ad1a614921a5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133600"/>
            <a:ext cx="2819400" cy="40386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rive\Desktop\P_20181107_0827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1765205"/>
            <a:ext cx="3809999" cy="4510958"/>
          </a:xfrm>
          <a:prstGeom prst="rect">
            <a:avLst/>
          </a:prstGeom>
          <a:noFill/>
        </p:spPr>
      </p:pic>
      <p:pic>
        <p:nvPicPr>
          <p:cNvPr id="2051" name="Picture 3" descr="C:\Users\Drive\Desktop\P_20181107_0753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752600"/>
            <a:ext cx="3505199" cy="44196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305800" cy="838200"/>
          </a:xfrm>
        </p:spPr>
        <p:txBody>
          <a:bodyPr/>
          <a:lstStyle/>
          <a:p>
            <a:pPr algn="ctr"/>
            <a:r>
              <a:rPr lang="ru-RU" dirty="0" smtClean="0"/>
              <a:t>Изготовили стенгазету</a:t>
            </a:r>
            <a:endParaRPr lang="ru-RU" dirty="0"/>
          </a:p>
        </p:txBody>
      </p:sp>
      <p:pic>
        <p:nvPicPr>
          <p:cNvPr id="1027" name="Picture 3" descr="C:\Users\Drive\Desktop\P_20181115_1341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8077200" cy="4968009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Дети кормят птиц</a:t>
            </a:r>
            <a:endParaRPr lang="ru-RU" dirty="0"/>
          </a:p>
        </p:txBody>
      </p:sp>
      <p:pic>
        <p:nvPicPr>
          <p:cNvPr id="11267" name="Picture 3" descr="C:\Users\Svetlana\Pictures\IMG-224d9b7d1ff14e879e9bbfd0aa90cd5c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133600"/>
            <a:ext cx="3399835" cy="4530494"/>
          </a:xfrm>
          <a:prstGeom prst="rect">
            <a:avLst/>
          </a:prstGeom>
          <a:noFill/>
        </p:spPr>
      </p:pic>
      <p:pic>
        <p:nvPicPr>
          <p:cNvPr id="11268" name="Picture 4" descr="C:\Users\Svetlana\Pictures\IMG-1048df5af9a82f219278a9d3deb39678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133600"/>
            <a:ext cx="3307216" cy="4508617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Svetlana\Pictures\IMG-5055fee64f627b6188f5adc118449fbf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286000"/>
            <a:ext cx="2916335" cy="3886200"/>
          </a:xfrm>
          <a:prstGeom prst="rect">
            <a:avLst/>
          </a:prstGeom>
          <a:noFill/>
        </p:spPr>
      </p:pic>
      <p:pic>
        <p:nvPicPr>
          <p:cNvPr id="12291" name="Picture 3" descr="C:\Users\Svetlana\Pictures\IMG-dc44cdc2dcba87c0a0d3869e5fd409f6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990600"/>
            <a:ext cx="2743200" cy="3655488"/>
          </a:xfrm>
          <a:prstGeom prst="rect">
            <a:avLst/>
          </a:prstGeom>
          <a:noFill/>
        </p:spPr>
      </p:pic>
      <p:pic>
        <p:nvPicPr>
          <p:cNvPr id="12292" name="Picture 4" descr="C:\Users\Svetlana\Pictures\IMG-e9c4d3401d00f1adb911f624429f631b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048000"/>
            <a:ext cx="2743200" cy="3655488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Svetlana\Pictures\IMG-fe0466df4eeea7acd53450f9d927c5ce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3938301" cy="5248038"/>
          </a:xfrm>
          <a:prstGeom prst="rect">
            <a:avLst/>
          </a:prstGeom>
          <a:noFill/>
        </p:spPr>
      </p:pic>
      <p:pic>
        <p:nvPicPr>
          <p:cNvPr id="13315" name="Picture 3" descr="C:\Users\Svetlana\Pictures\IMG-c0f1ecaddead3750667f4b41034bed90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219200"/>
            <a:ext cx="3599473" cy="52578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Svetlana\Pictures\IMG-100cdd5f81d694c0477e97e6fd6133f1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19200"/>
            <a:ext cx="3047157" cy="5411748"/>
          </a:xfrm>
          <a:prstGeom prst="rect">
            <a:avLst/>
          </a:prstGeom>
          <a:noFill/>
        </p:spPr>
      </p:pic>
      <p:pic>
        <p:nvPicPr>
          <p:cNvPr id="14339" name="Picture 3" descr="C:\Users\Svetlana\Pictures\IMG-1876d273f76ebfefaa037a36cb9df3e3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219200"/>
            <a:ext cx="3057525" cy="5430164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lana\Desktop\IMG-2a81e388cc7ce88342317d5f3c3842e1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90600"/>
            <a:ext cx="3048000" cy="5459896"/>
          </a:xfrm>
          <a:prstGeom prst="rect">
            <a:avLst/>
          </a:prstGeom>
          <a:noFill/>
        </p:spPr>
      </p:pic>
      <p:pic>
        <p:nvPicPr>
          <p:cNvPr id="1027" name="Picture 3" descr="C:\Users\Svetlana\Desktop\IMG-8abb4128a002b09da54075d64c5d8e9a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990600"/>
            <a:ext cx="3048000" cy="5459896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Svetlana\Desktop\slide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19200"/>
            <a:ext cx="7055541" cy="5284478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Беседа с детьми о птицах Южного Урала </a:t>
            </a:r>
            <a:endParaRPr lang="ru-RU" dirty="0"/>
          </a:p>
        </p:txBody>
      </p:sp>
      <p:pic>
        <p:nvPicPr>
          <p:cNvPr id="3074" name="Picture 2" descr="C:\Users\Svetlana\Desktop\IMG-7f99491331a47a0d5f01a8d22186fc52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" y="2057400"/>
            <a:ext cx="3821925" cy="2133600"/>
          </a:xfrm>
          <a:prstGeom prst="rect">
            <a:avLst/>
          </a:prstGeom>
          <a:noFill/>
        </p:spPr>
      </p:pic>
      <p:pic>
        <p:nvPicPr>
          <p:cNvPr id="3075" name="Picture 3" descr="C:\Users\Svetlana\Desktop\IMG-6d1479993553c93f5a3640619ca58d4d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599" y="2037888"/>
            <a:ext cx="3720383" cy="2153112"/>
          </a:xfrm>
          <a:prstGeom prst="rect">
            <a:avLst/>
          </a:prstGeom>
          <a:noFill/>
        </p:spPr>
      </p:pic>
      <p:pic>
        <p:nvPicPr>
          <p:cNvPr id="3076" name="Picture 4" descr="C:\Users\Svetlana\Desktop\IMG-b792bdc2c49b66dcd19455d687a9c489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4323093"/>
            <a:ext cx="3733800" cy="2219674"/>
          </a:xfrm>
          <a:prstGeom prst="rect">
            <a:avLst/>
          </a:prstGeom>
          <a:noFill/>
        </p:spPr>
      </p:pic>
      <p:pic>
        <p:nvPicPr>
          <p:cNvPr id="3077" name="Picture 5" descr="C:\Users\Svetlana\Desktop\IMG-51537c5697b47dcf8d57d106b233d21f-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3276" y="4343400"/>
            <a:ext cx="3821928" cy="2209800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57200" y="685800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vetlana\Desktop\IMG-be80cc80b0bdd8540dc98dea7ef2405a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1702" y="1181578"/>
            <a:ext cx="3752822" cy="2247422"/>
          </a:xfrm>
          <a:prstGeom prst="rect">
            <a:avLst/>
          </a:prstGeom>
          <a:noFill/>
        </p:spPr>
      </p:pic>
      <p:pic>
        <p:nvPicPr>
          <p:cNvPr id="4099" name="Picture 3" descr="C:\Users\Svetlana\Desktop\IMG-435d1d32e83c319a40daa5231745a2ce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219200"/>
            <a:ext cx="3685430" cy="2209800"/>
          </a:xfrm>
          <a:prstGeom prst="rect">
            <a:avLst/>
          </a:prstGeom>
          <a:noFill/>
        </p:spPr>
      </p:pic>
      <p:pic>
        <p:nvPicPr>
          <p:cNvPr id="4100" name="Picture 4" descr="C:\Users\Svetlana\Desktop\IMG-1ec4f687efe4568b82ea732709269853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935398"/>
            <a:ext cx="3733800" cy="2313002"/>
          </a:xfrm>
          <a:prstGeom prst="rect">
            <a:avLst/>
          </a:prstGeom>
          <a:noFill/>
        </p:spPr>
      </p:pic>
      <p:pic>
        <p:nvPicPr>
          <p:cNvPr id="4101" name="Picture 5" descr="C:\Users\Svetlana\Desktop\IMG-c653d14aef8d0cae15a71f9e482ac8d4-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3915099"/>
            <a:ext cx="3733800" cy="2317765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Рассказ воспитателя о зимующих птицах</a:t>
            </a:r>
            <a:endParaRPr lang="ru-RU" dirty="0"/>
          </a:p>
        </p:txBody>
      </p:sp>
      <p:pic>
        <p:nvPicPr>
          <p:cNvPr id="5122" name="Picture 2" descr="C:\Users\Svetlana\Desktop\IMG-6205d49eff9843036419db180d2bf251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5999"/>
            <a:ext cx="3733800" cy="2084401"/>
          </a:xfrm>
          <a:prstGeom prst="rect">
            <a:avLst/>
          </a:prstGeom>
          <a:noFill/>
        </p:spPr>
      </p:pic>
      <p:pic>
        <p:nvPicPr>
          <p:cNvPr id="5123" name="Picture 3" descr="C:\Users\Svetlana\Desktop\IMG-9a4b9b930fe6fa5fbd97f8eaa08c6e12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86000"/>
            <a:ext cx="3777532" cy="2108816"/>
          </a:xfrm>
          <a:prstGeom prst="rect">
            <a:avLst/>
          </a:prstGeom>
          <a:noFill/>
        </p:spPr>
      </p:pic>
      <p:pic>
        <p:nvPicPr>
          <p:cNvPr id="5124" name="Picture 4" descr="C:\Users\Svetlana\Desktop\IMG-e8cdcabbf9d2eeadbb2a44369ff0efce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572000"/>
            <a:ext cx="3822589" cy="2133970"/>
          </a:xfrm>
          <a:prstGeom prst="rect">
            <a:avLst/>
          </a:prstGeom>
          <a:noFill/>
        </p:spPr>
      </p:pic>
      <p:pic>
        <p:nvPicPr>
          <p:cNvPr id="5126" name="Picture 6" descr="C:\Users\Svetlana\Desktop\IMG-b3fc7781a3d4dc6d798697ab6cad5ec2-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572000"/>
            <a:ext cx="3809337" cy="2126572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vetlana\Desktop\IMG-cc4cfe9872a2bee619e8957711356d6d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4094922" cy="2286000"/>
          </a:xfrm>
          <a:prstGeom prst="rect">
            <a:avLst/>
          </a:prstGeom>
          <a:noFill/>
        </p:spPr>
      </p:pic>
      <p:pic>
        <p:nvPicPr>
          <p:cNvPr id="6148" name="Picture 4" descr="C:\Users\Svetlana\Desktop\IMG-88f8a531f0b763ad1306a2e2ac8a1749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86199"/>
            <a:ext cx="4094924" cy="2286001"/>
          </a:xfrm>
          <a:prstGeom prst="rect">
            <a:avLst/>
          </a:prstGeom>
          <a:noFill/>
        </p:spPr>
      </p:pic>
      <p:pic>
        <p:nvPicPr>
          <p:cNvPr id="6149" name="Picture 5" descr="C:\Users\Svetlana\Desktop\IMG-b3ab575a5e47ef0a52ba7ba4ce36247b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048675"/>
            <a:ext cx="4127390" cy="2304125"/>
          </a:xfrm>
          <a:prstGeom prst="rect">
            <a:avLst/>
          </a:prstGeom>
          <a:noFill/>
        </p:spPr>
      </p:pic>
      <p:pic>
        <p:nvPicPr>
          <p:cNvPr id="10" name="Picture 5" descr="C:\Users\Svetlana\Desktop\IMG-bb6abe474990d06b254aee2154292380-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19707" y="3876952"/>
            <a:ext cx="4111487" cy="2295248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vetlana\Desktop\IMG-27fdf10d82b4638b35aa701a4d700d7c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805" y="1447800"/>
            <a:ext cx="3600119" cy="2009775"/>
          </a:xfrm>
          <a:prstGeom prst="rect">
            <a:avLst/>
          </a:prstGeom>
          <a:noFill/>
        </p:spPr>
      </p:pic>
      <p:pic>
        <p:nvPicPr>
          <p:cNvPr id="7171" name="Picture 3" descr="C:\Users\Svetlana\Desktop\IMG-ec6216d0faa6d3efeaccd590d5e7789c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8418" y="3779760"/>
            <a:ext cx="4558582" cy="2544840"/>
          </a:xfrm>
          <a:prstGeom prst="rect">
            <a:avLst/>
          </a:prstGeom>
          <a:noFill/>
        </p:spPr>
      </p:pic>
      <p:pic>
        <p:nvPicPr>
          <p:cNvPr id="9" name="Picture 7" descr="C:\Users\Svetlana\Desktop\IMG-a22f6b8f18d6fa6b00d5ccbfc47b06cf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447800"/>
            <a:ext cx="3685428" cy="2057399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Svetlana\Desktop\IMG-8630e31448c568d28cfce6c42c4c66ec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1447800"/>
            <a:ext cx="3821927" cy="2133600"/>
          </a:xfrm>
          <a:prstGeom prst="rect">
            <a:avLst/>
          </a:prstGeom>
          <a:noFill/>
        </p:spPr>
      </p:pic>
      <p:pic>
        <p:nvPicPr>
          <p:cNvPr id="3" name="Picture 6" descr="C:\Users\Svetlana\Desktop\IMG-af0eea8d1c979e5eb14100aca7e99ca9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447800"/>
            <a:ext cx="3821927" cy="2133600"/>
          </a:xfrm>
          <a:prstGeom prst="rect">
            <a:avLst/>
          </a:prstGeom>
          <a:noFill/>
        </p:spPr>
      </p:pic>
      <p:pic>
        <p:nvPicPr>
          <p:cNvPr id="4" name="Picture 8" descr="C:\Users\Svetlana\Desktop\IMG-55c0f6110d881b5b6cbc3e59384e9d3f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93182" y="3810000"/>
            <a:ext cx="4777407" cy="26670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058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Выучили стихотворение  А.Яшина «Покормите птиц зимой»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1000" y="1828800"/>
            <a:ext cx="2743199" cy="4800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Покормите птиц зимой!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Пусть со всех концов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К вам слетятся, как домой,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Стайки на крыльцо.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Небогаты их корма.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Горсть зерна нужна,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Горсть одна — и не страшна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Будет им зима.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Сколько гибнет их — не счесть,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Видеть тяжело.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А ведь в нашем сердце есть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И для птиц тепло.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Разве можно забывать: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Улететь могли,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А остались зимовать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Заодно с людьми.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Приучите птиц в мороз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К своему окну,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Чтоб без песен не пришлось</a:t>
            </a:r>
            <a:b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Нам встречать весну!</a:t>
            </a:r>
            <a:endParaRPr lang="ru-RU" sz="1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9225" name="Picture 9" descr="C:\Users\Svetlana\Desktop\IMG-e1c835831aa5273dbf2b91eee703ee54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905000"/>
            <a:ext cx="2438400" cy="4334933"/>
          </a:xfrm>
          <a:prstGeom prst="rect">
            <a:avLst/>
          </a:prstGeom>
          <a:noFill/>
        </p:spPr>
      </p:pic>
      <p:pic>
        <p:nvPicPr>
          <p:cNvPr id="9226" name="Picture 10" descr="C:\Users\Svetlana\Desktop\IMG-e1a6c785b7de479b868c8e02c0949d58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743200"/>
            <a:ext cx="2278786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Родители изготовили кормушки</a:t>
            </a:r>
            <a:endParaRPr lang="ru-RU" dirty="0"/>
          </a:p>
        </p:txBody>
      </p:sp>
      <p:pic>
        <p:nvPicPr>
          <p:cNvPr id="3" name="Picture 3" descr="C:\Users\Svetlana\Pictures\IMG_20181114_1122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81200"/>
            <a:ext cx="3581400" cy="4670901"/>
          </a:xfrm>
          <a:prstGeom prst="rect">
            <a:avLst/>
          </a:prstGeom>
          <a:noFill/>
        </p:spPr>
      </p:pic>
      <p:pic>
        <p:nvPicPr>
          <p:cNvPr id="4" name="Picture 4" descr="C:\Users\Svetlana\Desktop\IMG-af9a655b74ff03e19896f7d640052bf9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209800"/>
            <a:ext cx="2467252" cy="44196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174</TotalTime>
  <Words>44</Words>
  <Application>Microsoft Office PowerPoint</Application>
  <PresentationFormat>Экран (4:3)</PresentationFormat>
  <Paragraphs>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Акция «Эколята помогают друзьям нашим – Птицам!»</vt:lpstr>
      <vt:lpstr>Беседа с детьми о птицах Южного Урала </vt:lpstr>
      <vt:lpstr>Слайд 3</vt:lpstr>
      <vt:lpstr>Рассказ воспитателя о зимующих птицах</vt:lpstr>
      <vt:lpstr>Слайд 5</vt:lpstr>
      <vt:lpstr>Слайд 6</vt:lpstr>
      <vt:lpstr>Слайд 7</vt:lpstr>
      <vt:lpstr>Выучили стихотворение  А.Яшина «Покормите птиц зимой»</vt:lpstr>
      <vt:lpstr>Родители изготовили кормушки</vt:lpstr>
      <vt:lpstr>Дети приносили корм  для птиц из дома</vt:lpstr>
      <vt:lpstr>Слайд 11</vt:lpstr>
      <vt:lpstr>Изготовили стенгазету</vt:lpstr>
      <vt:lpstr>Дети кормят птиц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Акция « Эколята</dc:title>
  <dc:creator>Svetlana</dc:creator>
  <cp:lastModifiedBy>Пользователь Windows</cp:lastModifiedBy>
  <cp:revision>21</cp:revision>
  <dcterms:created xsi:type="dcterms:W3CDTF">2018-11-14T13:29:13Z</dcterms:created>
  <dcterms:modified xsi:type="dcterms:W3CDTF">2018-11-16T14:39:13Z</dcterms:modified>
</cp:coreProperties>
</file>