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2" r:id="rId6"/>
    <p:sldId id="261" r:id="rId7"/>
    <p:sldId id="263" r:id="rId8"/>
    <p:sldId id="25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ord\Downloads\DuOGhk2WoAIdW6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Nord\Downloads\01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Nord\Downloads\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Nord\Downloads\img5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Nord\Downloads\img1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Nord\Downloads\img4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Nord\Downloads\img1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ord\Downloads\s1200 (2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Nord</dc:creator>
  <cp:lastModifiedBy>HP</cp:lastModifiedBy>
  <cp:revision>1</cp:revision>
  <dcterms:created xsi:type="dcterms:W3CDTF">2019-12-07T15:22:56Z</dcterms:created>
  <dcterms:modified xsi:type="dcterms:W3CDTF">2019-12-07T15:39:14Z</dcterms:modified>
</cp:coreProperties>
</file>