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58" r:id="rId12"/>
    <p:sldId id="263" r:id="rId13"/>
    <p:sldId id="257" r:id="rId14"/>
    <p:sldId id="276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FD846-1672-42F6-A449-0D97578B046C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CF84A-98E8-41B1-B844-478321234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01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CF84A-98E8-41B1-B844-47832123427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80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     НУЗЕТ     УМЕРОВ</a:t>
            </a:r>
            <a:r>
              <a:rPr lang="ru-RU" sz="4900" b="1" dirty="0" smtClean="0">
                <a:solidFill>
                  <a:srgbClr val="FF0000"/>
                </a:solidFill>
              </a:rPr>
              <a:t>НЫНЪ</a:t>
            </a:r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КЪЫРЫМТАТАР   ЭДЕБИЯТЫНА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КЪОШКЪАН   ИССЕСИ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1"/>
            <a:ext cx="4536504" cy="4264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494116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600" b="1" i="1" dirty="0" smtClean="0"/>
              <a:t>                                        </a:t>
            </a:r>
            <a:r>
              <a:rPr lang="ru-RU" b="1" i="1" dirty="0" err="1" smtClean="0"/>
              <a:t>Презентацияны</a:t>
            </a:r>
            <a:r>
              <a:rPr lang="ru-RU" b="1" i="1" dirty="0" smtClean="0"/>
              <a:t>   МДУМ </a:t>
            </a:r>
            <a:endParaRPr lang="ru-RU" b="1" i="1" dirty="0"/>
          </a:p>
          <a:p>
            <a:pPr algn="r" fontAlgn="auto">
              <a:spcAft>
                <a:spcPts val="0"/>
              </a:spcAft>
              <a:defRPr/>
            </a:pPr>
            <a:r>
              <a:rPr lang="ru-RU" b="1" i="1" dirty="0" smtClean="0"/>
              <a:t>«Земляничное </a:t>
            </a:r>
            <a:r>
              <a:rPr lang="ru-RU" b="1" i="1" dirty="0"/>
              <a:t>ОМ»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i="1" dirty="0"/>
              <a:t>               </a:t>
            </a:r>
            <a:r>
              <a:rPr lang="ru-RU" b="1" i="1" dirty="0" err="1"/>
              <a:t>мектебининъ</a:t>
            </a:r>
            <a:r>
              <a:rPr lang="ru-RU" b="1" i="1" dirty="0"/>
              <a:t> </a:t>
            </a:r>
            <a:r>
              <a:rPr lang="ru-RU" b="1" i="1" dirty="0" err="1"/>
              <a:t>къырымтатар</a:t>
            </a:r>
            <a:r>
              <a:rPr lang="ru-RU" b="1" i="1" dirty="0"/>
              <a:t> 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i="1" dirty="0"/>
              <a:t>тили </a:t>
            </a:r>
            <a:r>
              <a:rPr lang="ru-RU" b="1" i="1" dirty="0" err="1"/>
              <a:t>ве</a:t>
            </a:r>
            <a:r>
              <a:rPr lang="ru-RU" b="1" i="1" dirty="0"/>
              <a:t>  </a:t>
            </a:r>
            <a:r>
              <a:rPr lang="ru-RU" b="1" i="1" dirty="0" err="1"/>
              <a:t>эдебияты</a:t>
            </a:r>
            <a:r>
              <a:rPr lang="ru-RU" b="1" i="1" dirty="0"/>
              <a:t> </a:t>
            </a:r>
            <a:r>
              <a:rPr lang="ru-RU" b="1" i="1" dirty="0" err="1"/>
              <a:t>оджасы</a:t>
            </a:r>
            <a:r>
              <a:rPr lang="ru-RU" b="1" i="1" dirty="0"/>
              <a:t>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b="1" i="1" dirty="0" err="1" smtClean="0"/>
              <a:t>Абдураманова</a:t>
            </a:r>
            <a:r>
              <a:rPr lang="ru-RU" b="1" i="1" dirty="0" smtClean="0"/>
              <a:t> </a:t>
            </a:r>
            <a:r>
              <a:rPr lang="ru-RU" b="1" i="1" dirty="0"/>
              <a:t>Г.А. </a:t>
            </a:r>
            <a:r>
              <a:rPr lang="ru-RU" b="1" i="1" dirty="0" err="1"/>
              <a:t>азырлады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96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err="1"/>
              <a:t>Нузет</a:t>
            </a:r>
            <a:r>
              <a:rPr lang="ru-RU" sz="3600" b="1" dirty="0"/>
              <a:t> </a:t>
            </a:r>
            <a:r>
              <a:rPr lang="ru-RU" sz="3600" b="1" dirty="0" err="1"/>
              <a:t>Умеров</a:t>
            </a:r>
            <a:r>
              <a:rPr lang="ru-RU" sz="3600" b="1" dirty="0"/>
              <a:t> </a:t>
            </a:r>
            <a:r>
              <a:rPr lang="ru-RU" sz="3600" b="1" dirty="0" err="1"/>
              <a:t>яраткъан</a:t>
            </a:r>
            <a:r>
              <a:rPr lang="ru-RU" sz="3600" b="1" dirty="0"/>
              <a:t> </a:t>
            </a:r>
            <a:r>
              <a:rPr lang="ru-RU" sz="3600" b="1" dirty="0" err="1"/>
              <a:t>джыйынтыкълар</a:t>
            </a:r>
            <a:r>
              <a:rPr lang="ru-RU" sz="3600" b="1" dirty="0"/>
              <a:t>: </a:t>
            </a:r>
            <a:r>
              <a:rPr lang="ru-RU" sz="3600" b="1" i="1" dirty="0"/>
              <a:t>«</a:t>
            </a:r>
            <a:r>
              <a:rPr lang="ru-RU" sz="3600" b="1" i="1" dirty="0" err="1"/>
              <a:t>Акъ</a:t>
            </a:r>
            <a:r>
              <a:rPr lang="ru-RU" sz="3600" b="1" i="1" dirty="0"/>
              <a:t> алтын </a:t>
            </a:r>
            <a:r>
              <a:rPr lang="ru-RU" sz="3600" b="1" i="1" dirty="0" err="1"/>
              <a:t>масалы</a:t>
            </a:r>
            <a:r>
              <a:rPr lang="ru-RU" sz="3600" b="1" i="1" dirty="0"/>
              <a:t> (Сказка о белом золоте)», «Алтын </a:t>
            </a:r>
            <a:r>
              <a:rPr lang="ru-RU" sz="3600" b="1" i="1" dirty="0" err="1"/>
              <a:t>урлукъ</a:t>
            </a:r>
            <a:r>
              <a:rPr lang="ru-RU" sz="3600" b="1" i="1" dirty="0"/>
              <a:t> (Золотое зернышко)», «</a:t>
            </a:r>
            <a:r>
              <a:rPr lang="ru-RU" sz="3600" b="1" i="1" dirty="0" err="1"/>
              <a:t>Амет</a:t>
            </a:r>
            <a:r>
              <a:rPr lang="ru-RU" sz="3600" b="1" i="1" dirty="0"/>
              <a:t> </a:t>
            </a:r>
            <a:r>
              <a:rPr lang="ru-RU" sz="3600" b="1" i="1" dirty="0" err="1"/>
              <a:t>ве</a:t>
            </a:r>
            <a:r>
              <a:rPr lang="ru-RU" sz="3600" b="1" i="1" dirty="0"/>
              <a:t> </a:t>
            </a:r>
            <a:r>
              <a:rPr lang="ru-RU" sz="3600" b="1" i="1" dirty="0" err="1"/>
              <a:t>кирамет</a:t>
            </a:r>
            <a:r>
              <a:rPr lang="ru-RU" sz="3600" b="1" i="1" dirty="0"/>
              <a:t> (</a:t>
            </a:r>
            <a:r>
              <a:rPr lang="ru-RU" sz="3600" b="1" i="1" dirty="0" err="1"/>
              <a:t>Амет</a:t>
            </a:r>
            <a:r>
              <a:rPr lang="ru-RU" sz="3600" b="1" i="1" dirty="0"/>
              <a:t> и черепица)», «</a:t>
            </a:r>
            <a:r>
              <a:rPr lang="ru-RU" sz="3600" b="1" i="1" dirty="0" err="1"/>
              <a:t>Аюдагъ</a:t>
            </a:r>
            <a:r>
              <a:rPr lang="ru-RU" sz="3600" b="1" i="1" dirty="0"/>
              <a:t> (Медведь-гора)», «Звонкое детство»,</a:t>
            </a:r>
            <a:r>
              <a:rPr lang="ru-RU" sz="3600" b="1" dirty="0"/>
              <a:t> </a:t>
            </a:r>
            <a:r>
              <a:rPr lang="ru-RU" sz="3600" b="1" i="1" dirty="0"/>
              <a:t>«Моя </a:t>
            </a:r>
            <a:r>
              <a:rPr lang="ru-RU" sz="3600" b="1" i="1" dirty="0" err="1"/>
              <a:t>Батьківщина</a:t>
            </a:r>
            <a:r>
              <a:rPr lang="ru-RU" sz="3600" b="1" i="1" dirty="0"/>
              <a:t>», «Подарок малышам», «Сказка о «белом золоте», «Хочу быть героем», «Шахтерская каска», «Шахтерский городок»</a:t>
            </a:r>
            <a:r>
              <a:rPr lang="ru-RU" sz="3600" b="1" dirty="0"/>
              <a:t> </a:t>
            </a:r>
            <a:r>
              <a:rPr lang="ru-RU" sz="3600" b="1" i="1" dirty="0"/>
              <a:t> </a:t>
            </a:r>
            <a:r>
              <a:rPr lang="ru-RU" sz="3600" b="1" dirty="0" err="1"/>
              <a:t>ве</a:t>
            </a:r>
            <a:r>
              <a:rPr lang="ru-RU" sz="3600" b="1" dirty="0"/>
              <a:t> </a:t>
            </a:r>
            <a:r>
              <a:rPr lang="ru-RU" sz="3600" b="1" dirty="0" err="1"/>
              <a:t>башкъалары</a:t>
            </a:r>
            <a:r>
              <a:rPr lang="ru-RU" sz="3600" b="1" dirty="0"/>
              <a:t>.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85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51033"/>
            <a:ext cx="3456384" cy="432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48680"/>
            <a:ext cx="2592288" cy="413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3068960"/>
            <a:ext cx="3024336" cy="339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78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krbm.ru/wp-content/uploads/2016/09/b1240-278x4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2656"/>
            <a:ext cx="264795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krbm.ru/wp-content/uploads/2016/09/492533_html_m4d858f1b-400x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3096344" cy="487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krbm.ru/wp-content/uploads/2016/09/1012133722-400x6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243408"/>
            <a:ext cx="381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52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616" y="421077"/>
            <a:ext cx="4536504" cy="563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49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32656"/>
            <a:ext cx="3008313" cy="5793507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rgbClr val="333333"/>
                </a:solidFill>
                <a:latin typeface="Arial"/>
              </a:rPr>
              <a:t>« «</a:t>
            </a:r>
            <a:r>
              <a:rPr lang="ru-RU" sz="2000" dirty="0" err="1">
                <a:solidFill>
                  <a:srgbClr val="333333"/>
                </a:solidFill>
                <a:latin typeface="Arial"/>
              </a:rPr>
              <a:t>Бейбарс</a:t>
            </a:r>
            <a:r>
              <a:rPr lang="ru-RU" sz="2000" dirty="0">
                <a:solidFill>
                  <a:srgbClr val="333333"/>
                </a:solidFill>
                <a:latin typeface="Arial"/>
              </a:rPr>
              <a:t> - султан Египта» - роман, рассказывающий о знаменитом египетском султане и выдающемся военачальнике, родиной которого, по наиболее распространенной версии, был </a:t>
            </a:r>
            <a:r>
              <a:rPr lang="ru-RU" sz="2000" dirty="0" err="1">
                <a:solidFill>
                  <a:srgbClr val="333333"/>
                </a:solidFill>
                <a:latin typeface="Arial"/>
              </a:rPr>
              <a:t>Солхат</a:t>
            </a:r>
            <a:r>
              <a:rPr lang="ru-RU" sz="2000" dirty="0">
                <a:solidFill>
                  <a:srgbClr val="333333"/>
                </a:solidFill>
                <a:latin typeface="Arial"/>
              </a:rPr>
              <a:t> – нынешний город Старый </a:t>
            </a:r>
            <a:r>
              <a:rPr lang="ru-RU" sz="2000" dirty="0" smtClean="0">
                <a:solidFill>
                  <a:srgbClr val="333333"/>
                </a:solidFill>
                <a:latin typeface="Arial"/>
              </a:rPr>
              <a:t>Крым».</a:t>
            </a:r>
            <a:endParaRPr lang="ru-RU" sz="2000" dirty="0"/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r>
              <a:rPr lang="ru-RU" sz="2400" b="1" dirty="0" smtClean="0"/>
              <a:t>2016 </a:t>
            </a:r>
            <a:r>
              <a:rPr lang="ru-RU" sz="2400" b="1" dirty="0" err="1" smtClean="0"/>
              <a:t>сенеси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нешир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олунгъан</a:t>
            </a:r>
            <a:r>
              <a:rPr lang="ru-RU" sz="2400" b="1" dirty="0" smtClean="0"/>
              <a:t> эсер</a:t>
            </a:r>
            <a:endParaRPr lang="ru-RU" sz="2400" b="1" dirty="0"/>
          </a:p>
        </p:txBody>
      </p:sp>
      <p:pic>
        <p:nvPicPr>
          <p:cNvPr id="5" name="Picture 2" descr="http://simadm.ru/media/uploads/userfiles/2016/02/24/img3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838" y="273050"/>
            <a:ext cx="4458174" cy="585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67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нузет умер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604867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5445224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Шу сене </a:t>
            </a:r>
            <a:r>
              <a:rPr lang="ru-RU" sz="2800" b="1" dirty="0" err="1"/>
              <a:t>ноябрьнинъ</a:t>
            </a:r>
            <a:r>
              <a:rPr lang="ru-RU" sz="2800" b="1" dirty="0"/>
              <a:t> 13-де </a:t>
            </a:r>
            <a:r>
              <a:rPr lang="ru-RU" sz="2800" b="1" dirty="0" err="1"/>
              <a:t>Нузет</a:t>
            </a:r>
            <a:r>
              <a:rPr lang="ru-RU" sz="2800" b="1" dirty="0"/>
              <a:t> </a:t>
            </a:r>
            <a:r>
              <a:rPr lang="ru-RU" sz="2800" b="1" dirty="0" err="1"/>
              <a:t>Умеров</a:t>
            </a:r>
            <a:r>
              <a:rPr lang="ru-RU" sz="2800" b="1" dirty="0"/>
              <a:t> – </a:t>
            </a:r>
            <a:r>
              <a:rPr lang="ru-RU" sz="2800" b="1" dirty="0" err="1"/>
              <a:t>шаир</a:t>
            </a:r>
            <a:r>
              <a:rPr lang="ru-RU" sz="2800" b="1" dirty="0"/>
              <a:t>, </a:t>
            </a:r>
            <a:r>
              <a:rPr lang="ru-RU" sz="2800" b="1" dirty="0" err="1"/>
              <a:t>несирджи</a:t>
            </a:r>
            <a:r>
              <a:rPr lang="ru-RU" sz="2800" b="1" dirty="0"/>
              <a:t>, </a:t>
            </a:r>
            <a:r>
              <a:rPr lang="ru-RU" sz="2800" b="1" dirty="0" err="1"/>
              <a:t>терджиман</a:t>
            </a:r>
            <a:r>
              <a:rPr lang="ru-RU" sz="2800" b="1" dirty="0"/>
              <a:t> </a:t>
            </a:r>
            <a:r>
              <a:rPr lang="ru-RU" sz="2800" b="1" dirty="0" err="1"/>
              <a:t>ве</a:t>
            </a:r>
            <a:r>
              <a:rPr lang="ru-RU" sz="2800" b="1" dirty="0"/>
              <a:t> журналист 85 </a:t>
            </a:r>
            <a:r>
              <a:rPr lang="ru-RU" sz="2800" b="1" dirty="0" err="1"/>
              <a:t>яшыны</a:t>
            </a:r>
            <a:r>
              <a:rPr lang="ru-RU" sz="2800" b="1" dirty="0"/>
              <a:t> </a:t>
            </a:r>
            <a:r>
              <a:rPr lang="ru-RU" sz="2800" b="1" dirty="0" err="1"/>
              <a:t>толдурды</a:t>
            </a:r>
            <a:r>
              <a:rPr lang="ru-RU" sz="2800" b="1" dirty="0"/>
              <a:t>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7914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507288" cy="5001419"/>
          </a:xfrm>
        </p:spPr>
        <p:txBody>
          <a:bodyPr>
            <a:normAutofit fontScale="85000" lnSpcReduction="20000"/>
          </a:bodyPr>
          <a:lstStyle/>
          <a:p>
            <a:pPr indent="0" algn="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700" b="1" dirty="0">
                <a:latin typeface="Times New Roman"/>
                <a:ea typeface="Calibri"/>
                <a:cs typeface="Times New Roman"/>
              </a:rPr>
              <a:t>«…Ким о? Мен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бойле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айтыр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эдим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: </a:t>
            </a:r>
            <a:endParaRPr lang="ru-RU" sz="4700" b="1" dirty="0" smtClean="0">
              <a:latin typeface="Times New Roman"/>
              <a:ea typeface="Calibri"/>
              <a:cs typeface="Times New Roman"/>
            </a:endParaRPr>
          </a:p>
          <a:p>
            <a:pPr indent="0" algn="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700" b="1" dirty="0" err="1" smtClean="0">
                <a:latin typeface="Times New Roman"/>
                <a:ea typeface="Calibri"/>
                <a:cs typeface="Times New Roman"/>
              </a:rPr>
              <a:t>аяткъа</a:t>
            </a:r>
            <a:r>
              <a:rPr lang="ru-RU" sz="47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севда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олгъан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инсан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.</a:t>
            </a:r>
            <a:endParaRPr lang="ru-RU" sz="4200" b="1" dirty="0">
              <a:ea typeface="Calibri"/>
              <a:cs typeface="Times New Roman"/>
            </a:endParaRPr>
          </a:p>
          <a:p>
            <a:pPr indent="0" algn="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700" b="1" dirty="0">
                <a:latin typeface="Times New Roman"/>
                <a:ea typeface="Calibri"/>
                <a:cs typeface="Times New Roman"/>
              </a:rPr>
              <a:t>О,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мераметлик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ве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севгиден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  </a:t>
            </a:r>
            <a:endParaRPr lang="ru-RU" sz="4700" b="1" dirty="0" smtClean="0">
              <a:latin typeface="Times New Roman"/>
              <a:ea typeface="Calibri"/>
              <a:cs typeface="Times New Roman"/>
            </a:endParaRPr>
          </a:p>
          <a:p>
            <a:pPr indent="0" algn="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4700" b="1" dirty="0" err="1" smtClean="0">
                <a:latin typeface="Times New Roman"/>
                <a:ea typeface="Calibri"/>
                <a:cs typeface="Times New Roman"/>
              </a:rPr>
              <a:t>токъулгъан</a:t>
            </a:r>
            <a:r>
              <a:rPr lang="ru-RU" sz="47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озь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муитни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4700" b="1" dirty="0" err="1">
                <a:latin typeface="Times New Roman"/>
                <a:ea typeface="Calibri"/>
                <a:cs typeface="Times New Roman"/>
              </a:rPr>
              <a:t>яратты</a:t>
            </a:r>
            <a:r>
              <a:rPr lang="ru-RU" sz="4700" b="1" dirty="0">
                <a:latin typeface="Times New Roman"/>
                <a:ea typeface="Calibri"/>
                <a:cs typeface="Times New Roman"/>
              </a:rPr>
              <a:t>».</a:t>
            </a:r>
            <a:endParaRPr lang="ru-RU" sz="4200" b="1" dirty="0">
              <a:ea typeface="Calibri"/>
              <a:cs typeface="Times New Roman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                </a:t>
            </a: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                                                    Валерий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Басыров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22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/>
              <a:t>Мой друг </a:t>
            </a:r>
            <a:r>
              <a:rPr lang="ru-RU" sz="4000" b="1" dirty="0" err="1"/>
              <a:t>Нузет</a:t>
            </a:r>
            <a:r>
              <a:rPr lang="ru-RU" sz="4000" b="1" dirty="0"/>
              <a:t> </a:t>
            </a:r>
            <a:r>
              <a:rPr lang="ru-RU" sz="4000" b="1" dirty="0" err="1"/>
              <a:t>Умеров</a:t>
            </a:r>
            <a:r>
              <a:rPr lang="ru-RU" sz="4000" b="1" dirty="0"/>
              <a:t> —</a:t>
            </a:r>
            <a:br>
              <a:rPr lang="ru-RU" sz="4000" b="1" dirty="0"/>
            </a:br>
            <a:r>
              <a:rPr lang="ru-RU" sz="4000" b="1" dirty="0"/>
              <a:t>Прозаик и поэт.</a:t>
            </a:r>
            <a:br>
              <a:rPr lang="ru-RU" sz="4000" b="1" dirty="0"/>
            </a:br>
            <a:r>
              <a:rPr lang="ru-RU" sz="4000" b="1" dirty="0"/>
              <a:t>Пусть он не из Гомеров,</a:t>
            </a:r>
            <a:br>
              <a:rPr lang="ru-RU" sz="4000" b="1" dirty="0"/>
            </a:br>
            <a:r>
              <a:rPr lang="ru-RU" sz="4000" b="1" dirty="0"/>
              <a:t>Он сам </a:t>
            </a:r>
            <a:r>
              <a:rPr lang="ru-RU" sz="4000" b="1" dirty="0" err="1"/>
              <a:t>Гумер</a:t>
            </a:r>
            <a:r>
              <a:rPr lang="ru-RU" sz="4000" b="1" dirty="0"/>
              <a:t> </a:t>
            </a:r>
            <a:r>
              <a:rPr lang="ru-RU" sz="4000" b="1" dirty="0" err="1"/>
              <a:t>Нузет</a:t>
            </a:r>
            <a:r>
              <a:rPr lang="ru-RU" sz="4000" b="1" dirty="0"/>
              <a:t>!</a:t>
            </a:r>
            <a:br>
              <a:rPr lang="ru-RU" sz="4000" b="1" dirty="0"/>
            </a:br>
            <a:r>
              <a:rPr lang="ru-RU" sz="4000" b="1" dirty="0"/>
              <a:t>Его национальность</a:t>
            </a:r>
            <a:br>
              <a:rPr lang="ru-RU" sz="4000" b="1" dirty="0"/>
            </a:br>
            <a:r>
              <a:rPr lang="ru-RU" sz="4000" b="1" dirty="0"/>
              <a:t>Татарин и казах,</a:t>
            </a:r>
            <a:br>
              <a:rPr lang="ru-RU" sz="4000" b="1" dirty="0"/>
            </a:br>
            <a:r>
              <a:rPr lang="ru-RU" sz="4000" b="1" dirty="0"/>
              <a:t>А эмоциональность!</a:t>
            </a:r>
            <a:br>
              <a:rPr lang="ru-RU" sz="4000" b="1" dirty="0"/>
            </a:br>
            <a:r>
              <a:rPr lang="ru-RU" sz="4000" b="1" dirty="0"/>
              <a:t>А жаркий Крым в глазах!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</a:t>
            </a:r>
            <a:r>
              <a:rPr lang="ru-RU" dirty="0" err="1" smtClean="0"/>
              <a:t>Шаир</a:t>
            </a:r>
            <a:r>
              <a:rPr lang="ru-RU" dirty="0" smtClean="0"/>
              <a:t> </a:t>
            </a:r>
            <a:r>
              <a:rPr lang="ru-RU" dirty="0"/>
              <a:t>Михаил </a:t>
            </a:r>
            <a:r>
              <a:rPr lang="ru-RU" dirty="0" smtClean="0"/>
              <a:t>Львов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62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«Прочитал. Ничего.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Парень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он весёлый,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толк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из него выйдет.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есть, таким и берите».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pPr marL="0" indent="0" algn="r">
              <a:buNone/>
            </a:pP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шаир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К.Чуковский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3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507288" cy="55054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400" b="1" dirty="0">
                <a:latin typeface="Times New Roman"/>
                <a:ea typeface="Times New Roman"/>
                <a:cs typeface="Times New Roman"/>
              </a:rPr>
              <a:t>«Божий дар божьим даром, но без усидчивости вы ничего не добьётесь!»</a:t>
            </a:r>
            <a:endParaRPr lang="ru-RU" sz="4400" b="1" dirty="0">
              <a:ea typeface="Calibri"/>
              <a:cs typeface="Times New Roman"/>
            </a:endParaRPr>
          </a:p>
          <a:p>
            <a:pPr marL="0" indent="0" algn="r">
              <a:buNone/>
            </a:pPr>
            <a:r>
              <a:rPr lang="ru-RU" sz="4000" dirty="0" err="1" smtClean="0">
                <a:latin typeface="Times New Roman"/>
                <a:ea typeface="Times New Roman"/>
              </a:rPr>
              <a:t>языджы</a:t>
            </a:r>
            <a:r>
              <a:rPr lang="ru-RU" sz="4000" dirty="0" smtClean="0">
                <a:latin typeface="Times New Roman"/>
                <a:ea typeface="Times New Roman"/>
              </a:rPr>
              <a:t> </a:t>
            </a:r>
            <a:r>
              <a:rPr lang="ru-RU" sz="4000" dirty="0">
                <a:latin typeface="Times New Roman"/>
                <a:ea typeface="Times New Roman"/>
              </a:rPr>
              <a:t>Всеволод Иванов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3092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/>
              <a:t>«Стихи, сказки написаны сочным, образным языком. Это настоящая поэзия, и звучит она как лирическая симфония возвышенных чувств. В этой поэтической музыке слышны лирика, и юмор, и высокая патетика». </a:t>
            </a:r>
            <a:endParaRPr lang="ru-RU" sz="4000" b="1" dirty="0" smtClean="0"/>
          </a:p>
          <a:p>
            <a:pPr marL="0" indent="0" algn="r">
              <a:buNone/>
            </a:pPr>
            <a:r>
              <a:rPr lang="ru-RU" sz="3600" dirty="0" err="1" smtClean="0"/>
              <a:t>шаир</a:t>
            </a:r>
            <a:r>
              <a:rPr lang="ru-RU" sz="3600" dirty="0" smtClean="0"/>
              <a:t> </a:t>
            </a:r>
            <a:r>
              <a:rPr lang="ru-RU" sz="3600" dirty="0"/>
              <a:t>Андрей </a:t>
            </a:r>
            <a:r>
              <a:rPr lang="ru-RU" sz="3600" dirty="0" smtClean="0"/>
              <a:t>Вакуленко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87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b="1" dirty="0"/>
              <a:t>«Удивительно, но дожив до солидного возраста, он сохранил в себе те качества, которые присущи ребенку, познающему мир: восторженность первооткрывателя». </a:t>
            </a:r>
            <a:endParaRPr lang="ru-RU" sz="4400" b="1" dirty="0" smtClean="0"/>
          </a:p>
          <a:p>
            <a:pPr marL="0" indent="0" algn="r">
              <a:buNone/>
            </a:pPr>
            <a:r>
              <a:rPr lang="ru-RU" dirty="0" smtClean="0"/>
              <a:t>«</a:t>
            </a:r>
            <a:r>
              <a:rPr lang="ru-RU" dirty="0"/>
              <a:t>Доля» </a:t>
            </a:r>
            <a:r>
              <a:rPr lang="ru-RU" dirty="0" err="1"/>
              <a:t>нешриятынынъ</a:t>
            </a:r>
            <a:r>
              <a:rPr lang="ru-RU" dirty="0"/>
              <a:t> </a:t>
            </a:r>
            <a:endParaRPr lang="ru-RU" dirty="0" smtClean="0"/>
          </a:p>
          <a:p>
            <a:pPr marL="0" indent="0" algn="r">
              <a:buNone/>
            </a:pPr>
            <a:r>
              <a:rPr lang="ru-RU" dirty="0" err="1" smtClean="0"/>
              <a:t>мудири</a:t>
            </a:r>
            <a:r>
              <a:rPr lang="ru-RU" dirty="0" smtClean="0"/>
              <a:t> </a:t>
            </a:r>
            <a:r>
              <a:rPr lang="ru-RU" dirty="0"/>
              <a:t>Валерий </a:t>
            </a:r>
            <a:r>
              <a:rPr lang="ru-RU" dirty="0" err="1" smtClean="0"/>
              <a:t>Басыров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32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5400" b="1" dirty="0"/>
              <a:t>«О, </a:t>
            </a:r>
            <a:r>
              <a:rPr lang="ru-RU" sz="5400" b="1" dirty="0" err="1"/>
              <a:t>бугунь</a:t>
            </a:r>
            <a:r>
              <a:rPr lang="ru-RU" sz="5400" b="1" dirty="0"/>
              <a:t> </a:t>
            </a:r>
            <a:r>
              <a:rPr lang="ru-RU" sz="5400" b="1" dirty="0" err="1"/>
              <a:t>Къырымнынъ</a:t>
            </a:r>
            <a:r>
              <a:rPr lang="ru-RU" sz="5400" b="1" dirty="0"/>
              <a:t> белли бала </a:t>
            </a:r>
            <a:r>
              <a:rPr lang="ru-RU" sz="5400" b="1" dirty="0" err="1"/>
              <a:t>шаири</a:t>
            </a:r>
            <a:r>
              <a:rPr lang="ru-RU" sz="5400" b="1" dirty="0"/>
              <a:t>».</a:t>
            </a:r>
          </a:p>
          <a:p>
            <a:pPr marL="0" indent="0" algn="r">
              <a:buNone/>
            </a:pPr>
            <a:endParaRPr lang="ru-RU" sz="3600" dirty="0" smtClean="0"/>
          </a:p>
          <a:p>
            <a:pPr marL="0" indent="0" algn="r">
              <a:buNone/>
            </a:pPr>
            <a:r>
              <a:rPr lang="ru-RU" sz="3600" dirty="0" err="1" smtClean="0"/>
              <a:t>Къырымтатар</a:t>
            </a:r>
            <a:r>
              <a:rPr lang="ru-RU" sz="3600" dirty="0" smtClean="0"/>
              <a:t> </a:t>
            </a:r>
            <a:r>
              <a:rPr lang="ru-RU" sz="3600" dirty="0" err="1"/>
              <a:t>языджысы</a:t>
            </a:r>
            <a:r>
              <a:rPr lang="ru-RU" sz="3600" dirty="0"/>
              <a:t> </a:t>
            </a:r>
            <a:endParaRPr lang="ru-RU" sz="3600" dirty="0" smtClean="0"/>
          </a:p>
          <a:p>
            <a:pPr marL="0" indent="0" algn="r">
              <a:buNone/>
            </a:pPr>
            <a:r>
              <a:rPr lang="ru-RU" sz="3600" dirty="0" err="1" smtClean="0"/>
              <a:t>Аблязияз</a:t>
            </a:r>
            <a:r>
              <a:rPr lang="ru-RU" sz="3600" dirty="0" smtClean="0"/>
              <a:t> </a:t>
            </a:r>
            <a:r>
              <a:rPr lang="ru-RU" sz="3600" dirty="0" err="1" smtClean="0"/>
              <a:t>Велиев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77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Times New Roman"/>
                <a:ea typeface="Times New Roman"/>
              </a:rPr>
              <a:t>«</a:t>
            </a:r>
            <a:r>
              <a:rPr lang="ru-RU" b="1" dirty="0" err="1">
                <a:latin typeface="Times New Roman"/>
                <a:ea typeface="Times New Roman"/>
              </a:rPr>
              <a:t>Къаза</a:t>
            </a:r>
            <a:r>
              <a:rPr lang="ru-RU" b="1" dirty="0">
                <a:latin typeface="Times New Roman"/>
                <a:ea typeface="Times New Roman"/>
              </a:rPr>
              <a:t>» </a:t>
            </a:r>
            <a:endParaRPr lang="ru-RU" b="1" dirty="0" smtClean="0"/>
          </a:p>
          <a:p>
            <a:pPr marL="0" indent="0">
              <a:buNone/>
            </a:pPr>
            <a:r>
              <a:rPr lang="ru-RU" sz="2400" b="1" dirty="0" err="1" smtClean="0"/>
              <a:t>Анам</a:t>
            </a:r>
            <a:r>
              <a:rPr lang="ru-RU" sz="2400" b="1" dirty="0" smtClean="0"/>
              <a:t> </a:t>
            </a:r>
            <a:r>
              <a:rPr lang="ru-RU" sz="2400" b="1" dirty="0" err="1"/>
              <a:t>агълай</a:t>
            </a:r>
            <a:r>
              <a:rPr lang="ru-RU" sz="2400" b="1" dirty="0"/>
              <a:t>,</a:t>
            </a:r>
          </a:p>
          <a:p>
            <a:pPr marL="0" indent="0">
              <a:buNone/>
            </a:pPr>
            <a:r>
              <a:rPr lang="ru-RU" sz="2400" b="1" dirty="0"/>
              <a:t>Бабам </a:t>
            </a:r>
            <a:r>
              <a:rPr lang="ru-RU" sz="2400" b="1" dirty="0" err="1"/>
              <a:t>агълай</a:t>
            </a:r>
            <a:r>
              <a:rPr lang="ru-RU" sz="2400" b="1" dirty="0"/>
              <a:t>.</a:t>
            </a:r>
          </a:p>
          <a:p>
            <a:pPr marL="0" indent="0">
              <a:buNone/>
            </a:pPr>
            <a:r>
              <a:rPr lang="ru-RU" sz="2400" b="1" dirty="0" err="1"/>
              <a:t>Агълайым</a:t>
            </a:r>
            <a:r>
              <a:rPr lang="ru-RU" sz="2400" b="1" dirty="0"/>
              <a:t> мен </a:t>
            </a:r>
            <a:r>
              <a:rPr lang="ru-RU" sz="2400" b="1" dirty="0" err="1"/>
              <a:t>озюм</a:t>
            </a:r>
            <a:r>
              <a:rPr lang="ru-RU" sz="2400" b="1" dirty="0"/>
              <a:t>.</a:t>
            </a:r>
          </a:p>
          <a:p>
            <a:pPr marL="0" indent="0">
              <a:buNone/>
            </a:pPr>
            <a:r>
              <a:rPr lang="ru-RU" sz="2400" b="1" dirty="0" err="1"/>
              <a:t>Сыджакъ</a:t>
            </a:r>
            <a:r>
              <a:rPr lang="ru-RU" sz="2400" b="1" dirty="0"/>
              <a:t> </a:t>
            </a:r>
            <a:r>
              <a:rPr lang="ru-RU" sz="2400" b="1" dirty="0" err="1"/>
              <a:t>козьяшларны</a:t>
            </a:r>
            <a:endParaRPr lang="ru-RU" sz="2400" b="1" dirty="0"/>
          </a:p>
          <a:p>
            <a:pPr marL="0" indent="0">
              <a:buNone/>
            </a:pPr>
            <a:r>
              <a:rPr lang="ru-RU" sz="2400" b="1" dirty="0" err="1"/>
              <a:t>Тёкип</a:t>
            </a:r>
            <a:r>
              <a:rPr lang="ru-RU" sz="2400" b="1" dirty="0"/>
              <a:t>,</a:t>
            </a:r>
          </a:p>
          <a:p>
            <a:pPr marL="0" indent="0">
              <a:buNone/>
            </a:pPr>
            <a:r>
              <a:rPr lang="ru-RU" sz="2400" b="1" dirty="0" err="1"/>
              <a:t>Агълай</a:t>
            </a:r>
            <a:r>
              <a:rPr lang="ru-RU" sz="2400" b="1" dirty="0"/>
              <a:t> </a:t>
            </a:r>
            <a:r>
              <a:rPr lang="ru-RU" sz="2400" b="1" dirty="0" err="1"/>
              <a:t>эки</a:t>
            </a:r>
            <a:r>
              <a:rPr lang="ru-RU" sz="2400" b="1" dirty="0"/>
              <a:t> </a:t>
            </a:r>
            <a:r>
              <a:rPr lang="ru-RU" sz="2400" b="1" dirty="0" err="1"/>
              <a:t>козюм</a:t>
            </a:r>
            <a:r>
              <a:rPr lang="ru-RU" sz="2400" b="1" dirty="0"/>
              <a:t>.</a:t>
            </a:r>
          </a:p>
          <a:p>
            <a:pPr marL="0" indent="0">
              <a:buNone/>
            </a:pPr>
            <a:r>
              <a:rPr lang="ru-RU" sz="2400" b="1" dirty="0"/>
              <a:t> </a:t>
            </a:r>
          </a:p>
          <a:p>
            <a:pPr marL="0" indent="0">
              <a:buNone/>
            </a:pPr>
            <a:r>
              <a:rPr lang="ru-RU" sz="2400" b="1" dirty="0" err="1"/>
              <a:t>Агълай</a:t>
            </a:r>
            <a:r>
              <a:rPr lang="ru-RU" sz="2400" b="1" dirty="0"/>
              <a:t> </a:t>
            </a:r>
            <a:r>
              <a:rPr lang="ru-RU" sz="2400" b="1" dirty="0" err="1"/>
              <a:t>агъам</a:t>
            </a:r>
            <a:r>
              <a:rPr lang="ru-RU" sz="2400" b="1" dirty="0"/>
              <a:t>,</a:t>
            </a:r>
          </a:p>
          <a:p>
            <a:pPr marL="0" indent="0">
              <a:buNone/>
            </a:pPr>
            <a:r>
              <a:rPr lang="ru-RU" sz="2400" b="1" dirty="0" err="1"/>
              <a:t>Къыз</a:t>
            </a:r>
            <a:r>
              <a:rPr lang="ru-RU" sz="2400" b="1" dirty="0"/>
              <a:t> </a:t>
            </a:r>
            <a:r>
              <a:rPr lang="ru-RU" sz="2400" b="1" dirty="0" err="1"/>
              <a:t>къардашым</a:t>
            </a:r>
            <a:r>
              <a:rPr lang="ru-RU" sz="2400" b="1" dirty="0"/>
              <a:t>.</a:t>
            </a:r>
          </a:p>
          <a:p>
            <a:pPr marL="0" indent="0">
              <a:buNone/>
            </a:pPr>
            <a:r>
              <a:rPr lang="ru-RU" sz="2400" b="1" dirty="0" err="1"/>
              <a:t>Агълай</a:t>
            </a:r>
            <a:r>
              <a:rPr lang="ru-RU" sz="2400" b="1" dirty="0"/>
              <a:t> </a:t>
            </a:r>
            <a:r>
              <a:rPr lang="ru-RU" sz="2400" b="1" dirty="0" err="1"/>
              <a:t>Энвер</a:t>
            </a:r>
            <a:r>
              <a:rPr lang="ru-RU" sz="2400" b="1" dirty="0"/>
              <a:t> –</a:t>
            </a:r>
          </a:p>
          <a:p>
            <a:pPr marL="0" indent="0">
              <a:buNone/>
            </a:pPr>
            <a:r>
              <a:rPr lang="ru-RU" sz="2400" b="1" dirty="0" err="1"/>
              <a:t>Сыныфдашым</a:t>
            </a:r>
            <a:r>
              <a:rPr lang="ru-RU" sz="2400" b="1" dirty="0"/>
              <a:t>.</a:t>
            </a:r>
          </a:p>
          <a:p>
            <a:pPr marL="0" indent="0">
              <a:buNone/>
            </a:pPr>
            <a:r>
              <a:rPr lang="ru-RU" sz="2400" b="1" dirty="0" err="1"/>
              <a:t>Тизем</a:t>
            </a:r>
            <a:r>
              <a:rPr lang="ru-RU" sz="2400" b="1" dirty="0"/>
              <a:t> </a:t>
            </a:r>
            <a:r>
              <a:rPr lang="ru-RU" sz="2400" b="1" dirty="0" err="1"/>
              <a:t>агълай</a:t>
            </a:r>
            <a:r>
              <a:rPr lang="ru-RU" sz="2400" b="1" dirty="0"/>
              <a:t>,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err="1" smtClean="0"/>
              <a:t>Дайым</a:t>
            </a:r>
            <a:r>
              <a:rPr lang="ru-RU" sz="2400" b="1" dirty="0" smtClean="0"/>
              <a:t> </a:t>
            </a:r>
            <a:r>
              <a:rPr lang="ru-RU" sz="2400" b="1" dirty="0" err="1"/>
              <a:t>агълай</a:t>
            </a:r>
            <a:r>
              <a:rPr lang="ru-RU" sz="2400" b="1" dirty="0"/>
              <a:t>,</a:t>
            </a:r>
          </a:p>
          <a:p>
            <a:pPr marL="0" indent="0">
              <a:buNone/>
            </a:pPr>
            <a:r>
              <a:rPr lang="ru-RU" sz="2400" b="1" dirty="0" err="1"/>
              <a:t>Агълай</a:t>
            </a:r>
            <a:r>
              <a:rPr lang="ru-RU" sz="2400" b="1" dirty="0"/>
              <a:t> </a:t>
            </a:r>
            <a:r>
              <a:rPr lang="ru-RU" sz="2400" b="1" dirty="0" err="1"/>
              <a:t>къомшу</a:t>
            </a:r>
            <a:r>
              <a:rPr lang="ru-RU" sz="2400" b="1" dirty="0"/>
              <a:t> –</a:t>
            </a:r>
          </a:p>
          <a:p>
            <a:pPr marL="0" indent="0">
              <a:buNone/>
            </a:pPr>
            <a:r>
              <a:rPr lang="ru-RU" sz="2400" b="1" dirty="0" err="1"/>
              <a:t>Ахмет</a:t>
            </a:r>
            <a:r>
              <a:rPr lang="ru-RU" sz="2400" b="1" dirty="0"/>
              <a:t> ахай.</a:t>
            </a:r>
          </a:p>
          <a:p>
            <a:pPr marL="0" indent="0">
              <a:buNone/>
            </a:pPr>
            <a:r>
              <a:rPr lang="ru-RU" sz="2400" b="1" dirty="0"/>
              <a:t> </a:t>
            </a:r>
          </a:p>
          <a:p>
            <a:pPr marL="0" indent="0">
              <a:buNone/>
            </a:pPr>
            <a:r>
              <a:rPr lang="ru-RU" sz="2400" b="1" dirty="0" err="1"/>
              <a:t>Догъмушымыз</a:t>
            </a:r>
            <a:r>
              <a:rPr lang="ru-RU" sz="2400" b="1" dirty="0"/>
              <a:t> </a:t>
            </a:r>
            <a:r>
              <a:rPr lang="ru-RU" sz="2400" b="1" dirty="0" err="1"/>
              <a:t>вефат</a:t>
            </a:r>
            <a:r>
              <a:rPr lang="ru-RU" sz="2400" b="1" dirty="0"/>
              <a:t> </a:t>
            </a:r>
            <a:r>
              <a:rPr lang="ru-RU" sz="2400" b="1" dirty="0" err="1"/>
              <a:t>эттими</a:t>
            </a:r>
            <a:r>
              <a:rPr lang="ru-RU" sz="2400" b="1" dirty="0"/>
              <a:t>?</a:t>
            </a:r>
          </a:p>
          <a:p>
            <a:pPr marL="0" indent="0">
              <a:buNone/>
            </a:pPr>
            <a:r>
              <a:rPr lang="ru-RU" sz="2400" b="1" dirty="0" err="1"/>
              <a:t>Ёкъ</a:t>
            </a:r>
            <a:r>
              <a:rPr lang="ru-RU" sz="2400" b="1" dirty="0"/>
              <a:t>.</a:t>
            </a:r>
          </a:p>
          <a:p>
            <a:pPr marL="0" indent="0">
              <a:buNone/>
            </a:pPr>
            <a:r>
              <a:rPr lang="ru-RU" sz="2400" b="1" dirty="0" err="1"/>
              <a:t>Машинамыз</a:t>
            </a:r>
            <a:r>
              <a:rPr lang="ru-RU" sz="2400" b="1" dirty="0"/>
              <a:t> </a:t>
            </a:r>
            <a:r>
              <a:rPr lang="ru-RU" sz="2400" b="1" dirty="0" err="1"/>
              <a:t>янып</a:t>
            </a:r>
            <a:r>
              <a:rPr lang="ru-RU" sz="2400" b="1" dirty="0"/>
              <a:t> </a:t>
            </a:r>
            <a:r>
              <a:rPr lang="ru-RU" sz="2400" b="1" dirty="0" err="1"/>
              <a:t>кеттими</a:t>
            </a:r>
            <a:r>
              <a:rPr lang="ru-RU" sz="2400" b="1" dirty="0"/>
              <a:t>?</a:t>
            </a:r>
          </a:p>
          <a:p>
            <a:pPr marL="0" indent="0">
              <a:buNone/>
            </a:pPr>
            <a:r>
              <a:rPr lang="ru-RU" sz="2400" b="1" dirty="0" err="1"/>
              <a:t>Ёкъ</a:t>
            </a:r>
            <a:r>
              <a:rPr lang="ru-RU" sz="2400" b="1" dirty="0"/>
              <a:t>.</a:t>
            </a:r>
          </a:p>
          <a:p>
            <a:pPr marL="0" indent="0">
              <a:buNone/>
            </a:pPr>
            <a:r>
              <a:rPr lang="ru-RU" sz="2400" b="1" dirty="0"/>
              <a:t>Я </a:t>
            </a:r>
            <a:r>
              <a:rPr lang="ru-RU" sz="2400" b="1" dirty="0" err="1"/>
              <a:t>даа</a:t>
            </a:r>
            <a:r>
              <a:rPr lang="ru-RU" sz="2400" b="1" dirty="0"/>
              <a:t> </a:t>
            </a:r>
            <a:r>
              <a:rPr lang="ru-RU" sz="2400" b="1" dirty="0" err="1"/>
              <a:t>насыл</a:t>
            </a:r>
            <a:r>
              <a:rPr lang="ru-RU" sz="2400" b="1" dirty="0"/>
              <a:t> </a:t>
            </a:r>
            <a:r>
              <a:rPr lang="ru-RU" sz="2400" b="1" dirty="0" err="1"/>
              <a:t>къаза</a:t>
            </a:r>
            <a:r>
              <a:rPr lang="ru-RU" sz="2400" b="1" dirty="0"/>
              <a:t> </a:t>
            </a:r>
            <a:r>
              <a:rPr lang="ru-RU" sz="2400" b="1" dirty="0" err="1"/>
              <a:t>олгъан</a:t>
            </a:r>
            <a:r>
              <a:rPr lang="ru-RU" sz="2400" b="1" dirty="0"/>
              <a:t>?</a:t>
            </a:r>
          </a:p>
          <a:p>
            <a:pPr marL="0" indent="0">
              <a:buNone/>
            </a:pPr>
            <a:r>
              <a:rPr lang="ru-RU" sz="2400" b="1" dirty="0"/>
              <a:t>Битам </a:t>
            </a:r>
            <a:r>
              <a:rPr lang="ru-RU" sz="2400" b="1" dirty="0" err="1"/>
              <a:t>догърай</a:t>
            </a:r>
            <a:r>
              <a:rPr lang="ru-RU" sz="2400" b="1" dirty="0"/>
              <a:t> </a:t>
            </a:r>
            <a:r>
              <a:rPr lang="ru-RU" sz="2400" b="1" dirty="0" err="1"/>
              <a:t>аджджы</a:t>
            </a:r>
            <a:r>
              <a:rPr lang="ru-RU" sz="2400" b="1" dirty="0"/>
              <a:t> </a:t>
            </a:r>
            <a:r>
              <a:rPr lang="ru-RU" sz="2400" b="1" dirty="0" err="1"/>
              <a:t>согъан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131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301</Words>
  <Application>Microsoft Office PowerPoint</Application>
  <PresentationFormat>Экран (4:3)</PresentationFormat>
  <Paragraphs>63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НУЗЕТ     УМЕРОВНЫНЪ КЪЫРЫМТАТАР   ЭДЕБИЯТЫНА КЪОШКЪАН   ИССЕСИ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2016-11-23T18:53:34Z</dcterms:created>
  <dcterms:modified xsi:type="dcterms:W3CDTF">2016-11-28T23:07:47Z</dcterms:modified>
</cp:coreProperties>
</file>