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2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9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59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54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40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55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4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99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04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0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7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E06145E-1311-4B42-8BA3-C2E04DD756E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16C731C-0B3A-478D-9D68-F282AFB344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18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3942" y="943922"/>
            <a:ext cx="9500870" cy="111347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проектной деятельности в современном дошкольном учреждении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2932" y="4264270"/>
            <a:ext cx="3596054" cy="134220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Подготовила: воспитатель МБДОУ д/с №11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  <a:p>
            <a:pPr algn="l"/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Анисимова Ольга Сергеевна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5059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8746" y="624253"/>
            <a:ext cx="10047654" cy="563587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rgbClr val="7030A0"/>
                </a:solidFill>
              </a:rPr>
              <a:t>На современном этапе в связи с введением в действие Федерального государственного образовательного стандарта дошкольного образования (ФГОС ДО), возникла необходимость   обновления и повышения качества дошкольного образования. Огромными способностями повышения качества образования обладает организация и внедрение в педагогическую практику образовательных учреждений инновационной деятельности. Инновации определяют новые методы, формы, средства, технологии, использующиеся в педагогической практике, ориентированные на личность ребёнка, на развитие его способностей. Поиск новых форм работы привел к тому, что в практике дошкольного учреждения стал широко использоваться метод проектной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851330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9" y="648285"/>
            <a:ext cx="5635870" cy="418748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В образовательную практику метод проектов был введен «прагматической педагогикой», основателем которой считается американский философ-идеалист Д.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Дьюи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 Последователями идей Д.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Дьюи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явились как зарубежные, так и отечественные педагоги. Среди них особо известны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С.Т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Шацкий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В.Н. Сорока-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</a:rPr>
              <a:t>Росинский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, А.С. Макаренко и др.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2005" y="3779665"/>
            <a:ext cx="1905000" cy="2543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031" y="394185"/>
            <a:ext cx="1802086" cy="2424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518" y="2001200"/>
            <a:ext cx="19050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241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Классификация проектов, используемых в работе ДОО.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66875"/>
            <a:ext cx="9872871" cy="4429125"/>
          </a:xfrm>
        </p:spPr>
        <p:txBody>
          <a:bodyPr/>
          <a:lstStyle/>
          <a:p>
            <a:pPr marL="45720" indent="0">
              <a:buNone/>
            </a:pPr>
            <a:r>
              <a:rPr lang="ru-RU" i="1" dirty="0" smtClean="0"/>
              <a:t>В настоящее время проекты могут классифицироваться по признакам: </a:t>
            </a:r>
            <a:br>
              <a:rPr lang="ru-RU" i="1" dirty="0" smtClean="0"/>
            </a:br>
            <a:r>
              <a:rPr lang="ru-RU" dirty="0" smtClean="0"/>
              <a:t>а) по составу участников; </a:t>
            </a:r>
            <a:br>
              <a:rPr lang="ru-RU" dirty="0" smtClean="0"/>
            </a:br>
            <a:r>
              <a:rPr lang="ru-RU" dirty="0" smtClean="0"/>
              <a:t>б) по целевой установке;</a:t>
            </a:r>
            <a:br>
              <a:rPr lang="ru-RU" dirty="0" smtClean="0"/>
            </a:br>
            <a:r>
              <a:rPr lang="ru-RU" dirty="0" smtClean="0"/>
              <a:t>в) по тематике; </a:t>
            </a:r>
            <a:br>
              <a:rPr lang="ru-RU" dirty="0" smtClean="0"/>
            </a:br>
            <a:r>
              <a:rPr lang="ru-RU" dirty="0" smtClean="0"/>
              <a:t>г) по срокам реализации.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867" y="2479430"/>
            <a:ext cx="4663866" cy="316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831" y="360485"/>
            <a:ext cx="9875520" cy="1863970"/>
          </a:xfrm>
        </p:spPr>
        <p:txBody>
          <a:bodyPr>
            <a:noAutofit/>
          </a:bodyPr>
          <a:lstStyle/>
          <a:p>
            <a:r>
              <a:rPr lang="ru-RU" sz="1800" b="1" i="1" dirty="0"/>
              <a:t>В практике современных ДОО используются следующие типы проектов:</a:t>
            </a:r>
            <a:br>
              <a:rPr lang="ru-RU" sz="1800" b="1" i="1" dirty="0"/>
            </a:br>
            <a:r>
              <a:rPr lang="ru-RU" sz="1800" dirty="0"/>
              <a:t>- </a:t>
            </a:r>
            <a:r>
              <a:rPr lang="ru-RU" sz="1800" dirty="0" err="1"/>
              <a:t>исследовательско</a:t>
            </a:r>
            <a:r>
              <a:rPr lang="ru-RU" sz="1800" dirty="0"/>
              <a:t>-творческие: дети экспериментируют, а затем результаты оформляют в виде какого-либо творческого продукта (газеты, драматизации, картотеки опытов, детского дизайна и пр.). </a:t>
            </a:r>
            <a:br>
              <a:rPr lang="ru-RU" sz="1800" dirty="0"/>
            </a:br>
            <a:r>
              <a:rPr lang="ru-RU" sz="1800" dirty="0"/>
              <a:t>- </a:t>
            </a:r>
            <a:r>
              <a:rPr lang="ru-RU" sz="1800" dirty="0" err="1"/>
              <a:t>ролево</a:t>
            </a:r>
            <a:r>
              <a:rPr lang="ru-RU" sz="1800" dirty="0"/>
              <a:t>-игровые: проект с элементами творческих игр (день игры, неделя игры).</a:t>
            </a:r>
            <a:br>
              <a:rPr lang="ru-RU" sz="1800" dirty="0"/>
            </a:br>
            <a:r>
              <a:rPr lang="ru-RU" sz="1800" dirty="0"/>
              <a:t>- информационно-практико-ориентированные: дети собирают информацию о каком-то объекте, явлении из разных источников, а затем реализуют её.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222" y="2715288"/>
            <a:ext cx="3201305" cy="24009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232" y="2444261"/>
            <a:ext cx="3114927" cy="2340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5941" y="2648130"/>
            <a:ext cx="2292895" cy="305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953" y="650631"/>
            <a:ext cx="10222701" cy="2388133"/>
          </a:xfrm>
        </p:spPr>
        <p:txBody>
          <a:bodyPr>
            <a:normAutofit/>
          </a:bodyPr>
          <a:lstStyle/>
          <a:p>
            <a:r>
              <a:rPr lang="ru-RU" sz="1800" b="1" dirty="0"/>
              <a:t>Метод проектов может использоваться в работе с детьми, не только старшего,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но </a:t>
            </a:r>
            <a:r>
              <a:rPr lang="ru-RU" sz="1800" b="1" dirty="0"/>
              <a:t>и младшего дошкольного возраста.  </a:t>
            </a:r>
            <a:br>
              <a:rPr lang="ru-RU" sz="1800" b="1" dirty="0"/>
            </a:br>
            <a:r>
              <a:rPr lang="ru-RU" sz="1800" i="1" u="sng" dirty="0"/>
              <a:t>Так, в младшем дошкольном возрасте задачами являются: </a:t>
            </a:r>
            <a:br>
              <a:rPr lang="ru-RU" sz="1800" i="1" u="sng" dirty="0"/>
            </a:br>
            <a:r>
              <a:rPr lang="ru-RU" sz="1800" dirty="0"/>
              <a:t>- пробуждать интерес к предлагаемой деятельности;</a:t>
            </a:r>
            <a:br>
              <a:rPr lang="ru-RU" sz="1800" dirty="0"/>
            </a:br>
            <a:r>
              <a:rPr lang="ru-RU" sz="1800" dirty="0"/>
              <a:t> - приобщать детей к процессу познания; </a:t>
            </a:r>
            <a:br>
              <a:rPr lang="ru-RU" sz="1800" dirty="0"/>
            </a:br>
            <a:r>
              <a:rPr lang="ru-RU" sz="1800" dirty="0"/>
              <a:t>- формировать различные представления; </a:t>
            </a:r>
            <a:br>
              <a:rPr lang="ru-RU" sz="1800" dirty="0"/>
            </a:br>
            <a:r>
              <a:rPr lang="ru-RU" sz="1800" dirty="0"/>
              <a:t>- привлекать детей к воспроизведению образов, используя различные варианты;</a:t>
            </a:r>
            <a:br>
              <a:rPr lang="ru-RU" sz="1800" dirty="0"/>
            </a:br>
            <a:r>
              <a:rPr lang="ru-RU" sz="1800" dirty="0"/>
              <a:t> - побуждать к совместной поисковой деятельности, экспериментированию.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953" y="3454400"/>
            <a:ext cx="10397035" cy="2225964"/>
          </a:xfrm>
        </p:spPr>
        <p:txBody>
          <a:bodyPr>
            <a:normAutofit/>
          </a:bodyPr>
          <a:lstStyle/>
          <a:p>
            <a:r>
              <a:rPr lang="ru-RU" sz="1800" i="1" u="sng" dirty="0"/>
              <a:t>Задачи для старшего дошкольного возраста: </a:t>
            </a:r>
            <a:r>
              <a:rPr lang="ru-RU" sz="1800" u="sng" dirty="0"/>
              <a:t/>
            </a:r>
            <a:br>
              <a:rPr lang="ru-RU" sz="1800" u="sng" dirty="0"/>
            </a:br>
            <a:r>
              <a:rPr lang="ru-RU" sz="1800" dirty="0"/>
              <a:t>- развивать поисковую деятельность, интеллектуальную инициативу; </a:t>
            </a:r>
            <a:br>
              <a:rPr lang="ru-RU" sz="1800" dirty="0"/>
            </a:br>
            <a:r>
              <a:rPr lang="ru-RU" sz="1800" dirty="0"/>
              <a:t>- развивать специальные способы ориентации – экспериментирование и моделирование; </a:t>
            </a:r>
            <a:br>
              <a:rPr lang="ru-RU" sz="1800" dirty="0"/>
            </a:br>
            <a:r>
              <a:rPr lang="ru-RU" sz="1800" dirty="0"/>
              <a:t>- формировать обобщённые способы умственной работы и средства построения собственной познавательной деятельности; 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2586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463062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Этапы работы над проектом: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823" y="1072661"/>
            <a:ext cx="10671286" cy="5198829"/>
          </a:xfrm>
        </p:spPr>
        <p:txBody>
          <a:bodyPr>
            <a:normAutofit/>
          </a:bodyPr>
          <a:lstStyle/>
          <a:p>
            <a:r>
              <a:rPr lang="ru-RU" sz="2400" dirty="0"/>
              <a:t>Этап первый – Выбор темы.  Задача педагога – осуществить вместе с детьми выбор темы для более глубокого изучения, составить план познавательной деятельности. </a:t>
            </a:r>
          </a:p>
          <a:p>
            <a:r>
              <a:rPr lang="ru-RU" sz="2400" dirty="0"/>
              <a:t>Второй этап. Задача воспитателя на данном этапе – создать в группе условия для осуществления детских замыслов. </a:t>
            </a:r>
          </a:p>
          <a:p>
            <a:r>
              <a:rPr lang="ru-RU" sz="2400" dirty="0"/>
              <a:t>Третий этап – презентация проекта.    Задача воспитателя создать условия для того, чтобы дети имели возможность рассказать о своей работе, испытать чувство гордости за достижения, осмыслить результаты своей деятельности. </a:t>
            </a:r>
          </a:p>
          <a:p>
            <a:r>
              <a:rPr lang="ru-RU" sz="2400" b="1" dirty="0"/>
              <a:t>Реализация проектов </a:t>
            </a:r>
            <a:r>
              <a:rPr lang="ru-RU" sz="2400" dirty="0"/>
              <a:t>воспитателями групп способствует расширению знаний у дошкольников об окружающем, развитию творческих способностей и логического мышления, формированию навыков самостоятельных исследовательских умений в ходе поискового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738860823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45</TotalTime>
  <Words>315</Words>
  <Application>Microsoft Office PowerPoint</Application>
  <PresentationFormat>Широкоэкранный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Corbel</vt:lpstr>
      <vt:lpstr>Times New Roman</vt:lpstr>
      <vt:lpstr>Базис</vt:lpstr>
      <vt:lpstr>Организация проектной деятельности в современном дошкольном учреждении</vt:lpstr>
      <vt:lpstr>На современном этапе в связи с введением в действие Федерального государственного образовательного стандарта дошкольного образования (ФГОС ДО), возникла необходимость   обновления и повышения качества дошкольного образования. Огромными способностями повышения качества образования обладает организация и внедрение в педагогическую практику образовательных учреждений инновационной деятельности. Инновации определяют новые методы, формы, средства, технологии, использующиеся в педагогической практике, ориентированные на личность ребёнка, на развитие его способностей. Поиск новых форм работы привел к тому, что в практике дошкольного учреждения стал широко использоваться метод проектной деятельности.</vt:lpstr>
      <vt:lpstr>В образовательную практику метод проектов был введен «прагматической педагогикой», основателем которой считается американский философ-идеалист Д. Дьюи. Последователями идей Д. Дьюи явились как зарубежные, так и отечественные педагоги. Среди них особо известны С.Т. Шацкий, В.Н. Сорока-Росинский, А.С. Макаренко и др.</vt:lpstr>
      <vt:lpstr>Классификация проектов, используемых в работе ДОО. </vt:lpstr>
      <vt:lpstr>В практике современных ДОО используются следующие типы проектов: - исследовательско-творческие: дети экспериментируют, а затем результаты оформляют в виде какого-либо творческого продукта (газеты, драматизации, картотеки опытов, детского дизайна и пр.).  - ролево-игровые: проект с элементами творческих игр (день игры, неделя игры). - информационно-практико-ориентированные: дети собирают информацию о каком-то объекте, явлении из разных источников, а затем реализуют её. </vt:lpstr>
      <vt:lpstr>Метод проектов может использоваться в работе с детьми, не только старшего,  но и младшего дошкольного возраста.   Так, в младшем дошкольном возрасте задачами являются:  - пробуждать интерес к предлагаемой деятельности;  - приобщать детей к процессу познания;  - формировать различные представления;  - привлекать детей к воспроизведению образов, используя различные варианты;  - побуждать к совместной поисковой деятельности, экспериментированию. </vt:lpstr>
      <vt:lpstr>Этапы работы над проектом: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проектной деятельности в современном дошкольном учреждении</dc:title>
  <dc:creator>Лесник</dc:creator>
  <cp:lastModifiedBy>Ольга</cp:lastModifiedBy>
  <cp:revision>50</cp:revision>
  <dcterms:created xsi:type="dcterms:W3CDTF">2017-05-21T15:17:44Z</dcterms:created>
  <dcterms:modified xsi:type="dcterms:W3CDTF">2019-12-07T18:40:53Z</dcterms:modified>
</cp:coreProperties>
</file>