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2544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5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94237-7BC3-4501-801A-FBCF8691DE52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F9A0B-9AE1-4C59-B6C9-5543B49699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78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F9A0B-9AE1-4C59-B6C9-5543B496994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C4C7-85F4-418D-8B36-03F69BF187A4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75CEA7-E057-498F-9E0F-9611465852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C4C7-85F4-418D-8B36-03F69BF187A4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5CEA7-E057-498F-9E0F-961146585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C4C7-85F4-418D-8B36-03F69BF187A4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5CEA7-E057-498F-9E0F-961146585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C4C7-85F4-418D-8B36-03F69BF187A4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5CEA7-E057-498F-9E0F-961146585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C4C7-85F4-418D-8B36-03F69BF187A4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5CEA7-E057-498F-9E0F-9611465852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C4C7-85F4-418D-8B36-03F69BF187A4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5CEA7-E057-498F-9E0F-9611465852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C4C7-85F4-418D-8B36-03F69BF187A4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5CEA7-E057-498F-9E0F-9611465852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C4C7-85F4-418D-8B36-03F69BF187A4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5CEA7-E057-498F-9E0F-961146585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C4C7-85F4-418D-8B36-03F69BF187A4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5CEA7-E057-498F-9E0F-961146585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C4C7-85F4-418D-8B36-03F69BF187A4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5CEA7-E057-498F-9E0F-961146585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0C4C7-85F4-418D-8B36-03F69BF187A4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5CEA7-E057-498F-9E0F-961146585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2E0C4C7-85F4-418D-8B36-03F69BF187A4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475CEA7-E057-498F-9E0F-9611465852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2887961"/>
          </a:xfrm>
        </p:spPr>
        <p:txBody>
          <a:bodyPr/>
          <a:lstStyle/>
          <a:p>
            <a:r>
              <a:rPr lang="ru-RU" dirty="0" smtClean="0"/>
              <a:t>Звук и буква  «А»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3933056"/>
            <a:ext cx="4752528" cy="576064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</a:t>
            </a:r>
            <a:r>
              <a:rPr lang="ru-RU" dirty="0" smtClean="0"/>
              <a:t>: </a:t>
            </a:r>
            <a:r>
              <a:rPr lang="ru-RU" dirty="0" smtClean="0"/>
              <a:t>Беспалова Л.Ю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150" y="1243816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ЗВУК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слышим                          произносим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5536" y="3952219"/>
            <a:ext cx="2232248" cy="24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Рисунок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85981" y="3915943"/>
            <a:ext cx="2075682" cy="2434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cxnSp>
        <p:nvCxnSpPr>
          <p:cNvPr id="12" name="Прямая со стрелкой 11"/>
          <p:cNvCxnSpPr/>
          <p:nvPr/>
        </p:nvCxnSpPr>
        <p:spPr>
          <a:xfrm flipH="1">
            <a:off x="1305530" y="2204864"/>
            <a:ext cx="1826310" cy="17281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796136" y="2172089"/>
            <a:ext cx="1927686" cy="17438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122" cy="5801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20688"/>
            <a:ext cx="8286808" cy="552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15370" cy="5801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1612"/>
            <a:ext cx="8215370" cy="636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16832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solidFill>
                  <a:srgbClr val="FF0000"/>
                </a:solidFill>
              </a:rPr>
              <a:t>БУКВА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пишем                                читаем    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3568" y="4581128"/>
            <a:ext cx="2165336" cy="193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00" y="4462001"/>
            <a:ext cx="2448272" cy="2050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cxnSp>
        <p:nvCxnSpPr>
          <p:cNvPr id="7" name="Прямая со стрелкой 6"/>
          <p:cNvCxnSpPr/>
          <p:nvPr/>
        </p:nvCxnSpPr>
        <p:spPr>
          <a:xfrm>
            <a:off x="6228184" y="3176117"/>
            <a:ext cx="1500198" cy="12858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1384425" y="3104679"/>
            <a:ext cx="1500198" cy="14287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>
              <a:buNone/>
            </a:pPr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048" y="100324"/>
            <a:ext cx="8634768" cy="647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Буква 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324100" y="1615281"/>
            <a:ext cx="4495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587</TotalTime>
  <Words>13</Words>
  <Application>Microsoft Office PowerPoint</Application>
  <PresentationFormat>Экран (4:3)</PresentationFormat>
  <Paragraphs>10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Исполнительная</vt:lpstr>
      <vt:lpstr>Звук и буква  «А»</vt:lpstr>
      <vt:lpstr>      ЗВУК слышим                          произносим </vt:lpstr>
      <vt:lpstr>Презентация PowerPoint</vt:lpstr>
      <vt:lpstr>Презентация PowerPoint</vt:lpstr>
      <vt:lpstr>Презентация PowerPoint</vt:lpstr>
      <vt:lpstr>Презентация PowerPoint</vt:lpstr>
      <vt:lpstr>  БУКВА пишем                                читаем     </vt:lpstr>
      <vt:lpstr>Презентация PowerPoint</vt:lpstr>
      <vt:lpstr>Буква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  «А»</dc:title>
  <dc:creator>User</dc:creator>
  <cp:lastModifiedBy>User</cp:lastModifiedBy>
  <cp:revision>9</cp:revision>
  <dcterms:created xsi:type="dcterms:W3CDTF">2011-12-17T14:44:12Z</dcterms:created>
  <dcterms:modified xsi:type="dcterms:W3CDTF">2019-11-28T08:22:53Z</dcterms:modified>
</cp:coreProperties>
</file>