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2D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05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6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19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01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41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80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44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55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56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56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9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29913-4CEC-4535-B5DE-7C81693E5898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2D5C4-50F8-4F51-A6E4-E74D2FCA68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29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12526" y="6149295"/>
            <a:ext cx="6679474" cy="708705"/>
          </a:xfrm>
          <a:prstGeom prst="rect">
            <a:avLst/>
          </a:prstGeom>
          <a:solidFill>
            <a:schemeClr val="bg1">
              <a:lumMod val="65000"/>
              <a:alpha val="43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7038" y="1210492"/>
            <a:ext cx="8821785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E82D0E"/>
                </a:solidFill>
                <a:latin typeface="Bahnschrift" panose="020B0502040204020203" pitchFamily="34" charset="0"/>
              </a:rPr>
              <a:t>Презентация проекта</a:t>
            </a:r>
            <a:br>
              <a:rPr lang="ru-RU" dirty="0" smtClean="0">
                <a:solidFill>
                  <a:srgbClr val="E82D0E"/>
                </a:solidFill>
                <a:latin typeface="Bahnschrift" panose="020B0502040204020203" pitchFamily="34" charset="0"/>
              </a:rPr>
            </a:br>
            <a:r>
              <a:rPr lang="ru-RU" dirty="0" smtClean="0">
                <a:solidFill>
                  <a:srgbClr val="E82D0E"/>
                </a:solidFill>
                <a:latin typeface="Bahnschrift" panose="020B0502040204020203" pitchFamily="34" charset="0"/>
              </a:rPr>
              <a:t>«Моя семья – моя радость»</a:t>
            </a:r>
            <a:endParaRPr lang="ru-RU" dirty="0">
              <a:solidFill>
                <a:srgbClr val="E82D0E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28606" y="6149295"/>
            <a:ext cx="7563394" cy="165576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Выполнила: Артамонова Е.Ю.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Воспитатель первой группы раннего возраста №2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48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053" y="145143"/>
            <a:ext cx="5006720" cy="658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8629" y="145143"/>
            <a:ext cx="6473371" cy="3901848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Рассматриваем фото со стенгазеты</a:t>
            </a:r>
            <a:br>
              <a:rPr lang="ru-RU" dirty="0" smtClean="0"/>
            </a:br>
            <a:r>
              <a:rPr lang="ru-RU" dirty="0" smtClean="0"/>
              <a:t>«Дед, бабуленька и я – добрые друзья»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24" y="198834"/>
            <a:ext cx="4861578" cy="6482104"/>
          </a:xfrm>
        </p:spPr>
      </p:pic>
    </p:spTree>
    <p:extLst>
      <p:ext uri="{BB962C8B-B14F-4D97-AF65-F5344CB8AC3E}">
        <p14:creationId xmlns:p14="http://schemas.microsoft.com/office/powerpoint/2010/main" val="54326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082971" y="159658"/>
            <a:ext cx="4731658" cy="62411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508000"/>
            <a:ext cx="5933622" cy="44638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22" y="554803"/>
            <a:ext cx="5832778" cy="43702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668" y="201387"/>
            <a:ext cx="4618264" cy="615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7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7956" y="1275585"/>
            <a:ext cx="5238923" cy="52365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30564" y="1325563"/>
            <a:ext cx="5238923" cy="52365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198" y="0"/>
            <a:ext cx="10515600" cy="1325563"/>
          </a:xfrm>
        </p:spPr>
        <p:txBody>
          <a:bodyPr/>
          <a:lstStyle/>
          <a:p>
            <a:r>
              <a:rPr lang="ru-RU" dirty="0" smtClean="0"/>
              <a:t>Играем пальчиками: «Моя семья»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76" y="1321508"/>
            <a:ext cx="5176681" cy="51365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33" y="1375540"/>
            <a:ext cx="5136583" cy="513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98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317341" y="1854092"/>
            <a:ext cx="4778830" cy="47934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4027" y="1854092"/>
            <a:ext cx="4778830" cy="47934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384" y="249011"/>
            <a:ext cx="10515600" cy="1325563"/>
          </a:xfrm>
        </p:spPr>
        <p:txBody>
          <a:bodyPr/>
          <a:lstStyle/>
          <a:p>
            <a:r>
              <a:rPr lang="ru-RU" dirty="0" smtClean="0"/>
              <a:t>Играем в настольную игру «Где чей детёныш?»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36" y="1891311"/>
            <a:ext cx="4719011" cy="471901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064" y="1891311"/>
            <a:ext cx="4715384" cy="471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9610" y="2583544"/>
            <a:ext cx="8821785" cy="9564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E82D0E"/>
                </a:solidFill>
                <a:latin typeface="Bahnschrift" panose="020B0502040204020203" pitchFamily="34" charset="0"/>
              </a:rPr>
              <a:t>Благодарю за внимание</a:t>
            </a:r>
            <a:endParaRPr lang="ru-RU" dirty="0">
              <a:solidFill>
                <a:srgbClr val="E82D0E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9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30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Bahnschrift</vt:lpstr>
      <vt:lpstr>Calibri</vt:lpstr>
      <vt:lpstr>Calibri Light</vt:lpstr>
      <vt:lpstr>Тема Office</vt:lpstr>
      <vt:lpstr>Презентация проекта «Моя семья – моя радость»</vt:lpstr>
      <vt:lpstr>Рассматриваем фото со стенгазеты «Дед, бабуленька и я – добрые друзья»</vt:lpstr>
      <vt:lpstr>Презентация PowerPoint</vt:lpstr>
      <vt:lpstr>Играем пальчиками: «Моя семья»</vt:lpstr>
      <vt:lpstr>Играем в настольную игру «Где чей детёныш?»</vt:lpstr>
      <vt:lpstr>Благодарю за внимание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«Моя семья – моя радость»</dc:title>
  <dc:creator>Елена и Сергей</dc:creator>
  <cp:lastModifiedBy>Елена и Сергей</cp:lastModifiedBy>
  <cp:revision>6</cp:revision>
  <dcterms:created xsi:type="dcterms:W3CDTF">2019-11-13T13:37:33Z</dcterms:created>
  <dcterms:modified xsi:type="dcterms:W3CDTF">2019-11-13T14:47:26Z</dcterms:modified>
</cp:coreProperties>
</file>