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F3649-0B94-4F8B-AEC0-EEEB7C51224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11189-9C0E-4C13-AA6F-5095487DF5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9594-yan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720079"/>
          </a:xfrm>
        </p:spPr>
        <p:txBody>
          <a:bodyPr>
            <a:noAutofit/>
          </a:bodyPr>
          <a:lstStyle/>
          <a:p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«Расскажи – и я забуду, покажи – и я запомню, дай попробовать – и я пойму».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712968" cy="309634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Экспериментальная деятельность дает детям реальные представления о различных сторонах изучаемого объекта, о его взаимоотношениях с другими объектами окружающей среды. Экспериментальная работа развивает у детей познавательную активность, появляется интерес к поисково-исследовательской деятельности, стимулирует их к получению новых знаний.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9594-ya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39926" y="0"/>
            <a:ext cx="91839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«Наш язык»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074736">
            <a:off x="315819" y="2060848"/>
            <a:ext cx="529978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9594-ya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867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260648"/>
            <a:ext cx="4049583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867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2948608"/>
            <a:ext cx="38884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4048" y="0"/>
            <a:ext cx="346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«Что случилось с Машей?»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27089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«Покажи свой язык»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9594-ya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868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188640"/>
            <a:ext cx="3851920" cy="256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868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2924944"/>
            <a:ext cx="4355976" cy="290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619672" y="27809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«Пойми меня»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6096" y="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«Сказка про язычок»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9594-ya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112" y="33265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«Определи на вкус»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20191205_094511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95736" y="980728"/>
            <a:ext cx="281114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91205_094522-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2708920"/>
            <a:ext cx="2758223" cy="3943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869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548680"/>
            <a:ext cx="399644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9594-ya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13" name="Рисунок 12" descr="20191205_0951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177020">
            <a:off x="683568" y="2348880"/>
            <a:ext cx="2793564" cy="418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20191205_0951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24472">
            <a:off x="6156176" y="188640"/>
            <a:ext cx="2178242" cy="3872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2843808" y="6926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«Горько или сладко?»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9594-yan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8" name="Содержимое 3" descr="IMG_86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19672" y="1268760"/>
            <a:ext cx="486054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491880" y="8367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«Чаепитие»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99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«Расскажи – и я забуду, покажи – и я запомню, дай попробовать – и я пойму». </vt:lpstr>
      <vt:lpstr>«Наш язык»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2019-12-06T19:32:30Z</dcterms:created>
  <dcterms:modified xsi:type="dcterms:W3CDTF">2019-12-06T20:53:11Z</dcterms:modified>
</cp:coreProperties>
</file>