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3" r:id="rId3"/>
    <p:sldId id="264" r:id="rId4"/>
    <p:sldId id="266" r:id="rId5"/>
    <p:sldId id="262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774DAF-EB4B-47F0-AFC4-233249851A96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C203A7-E8EA-4EAB-A35B-0FE44D7177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5445224"/>
            <a:ext cx="5637010" cy="1008112"/>
          </a:xfrm>
        </p:spPr>
        <p:txBody>
          <a:bodyPr/>
          <a:lstStyle/>
          <a:p>
            <a:r>
              <a:rPr lang="ru-RU" dirty="0" smtClean="0"/>
              <a:t>        Учитель начальных классов</a:t>
            </a:r>
          </a:p>
          <a:p>
            <a:r>
              <a:rPr lang="ru-RU" dirty="0" smtClean="0"/>
              <a:t>     Герасимова Светлана Анатольевна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7049" y="620688"/>
            <a:ext cx="7175351" cy="1793167"/>
          </a:xfrm>
        </p:spPr>
        <p:txBody>
          <a:bodyPr>
            <a:norm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Разнообразие растений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697" y="1340768"/>
            <a:ext cx="5616624" cy="38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8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310087"/>
            <a:ext cx="3120040" cy="20075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6" descr="C:\Users\pavel\AppData\Local\Microsoft\Windows\Temporary Internet Files\Content.IE5\Y8BFIILR\MP9003996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10087"/>
            <a:ext cx="3240360" cy="20075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pavel\AppData\Local\Microsoft\Windows\Temporary Internet Files\Content.IE5\Y8BFIILR\MP900182658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48" y="1560337"/>
            <a:ext cx="3233172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pavel\AppData\Local\Microsoft\Windows\Temporary Internet Files\Content.IE5\0IAXAK2K\MC90033519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120040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9752" y="650454"/>
            <a:ext cx="398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Какой группы растений не хватает?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54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3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pavel\AppData\Local\Microsoft\Windows\Temporary Internet Files\Content.IE5\Y8BFIILR\MP90039962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480720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5661248"/>
            <a:ext cx="36711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Хвойные растения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4960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124744"/>
            <a:ext cx="4580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250 тысяч цветковых растений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2132856"/>
            <a:ext cx="335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27 тысяч видов мхов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3068960"/>
            <a:ext cx="4707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 тысяч видов папоротников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4134270"/>
            <a:ext cx="2890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600 видов хвойных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933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56823"/>
            <a:ext cx="2781300" cy="41338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368951"/>
            <a:ext cx="3137397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ru-RU" sz="3200" dirty="0" smtClean="0"/>
              <a:t>Части растений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791920" y="198884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корень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88991" y="278092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стебель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0456" y="342374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листья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4633" y="4208666"/>
            <a:ext cx="98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24229" y="5013176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Плоды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087724" y="2301226"/>
            <a:ext cx="4680520" cy="2767662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683267" y="3068960"/>
            <a:ext cx="3801994" cy="216024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627784" y="3717032"/>
            <a:ext cx="3600400" cy="576064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627784" y="2173506"/>
            <a:ext cx="4536504" cy="2263606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" idx="3"/>
          </p:cNvCxnSpPr>
          <p:nvPr/>
        </p:nvCxnSpPr>
        <p:spPr>
          <a:xfrm flipV="1">
            <a:off x="2599790" y="3710485"/>
            <a:ext cx="3556386" cy="1487357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02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20057"/>
              </p:ext>
            </p:extLst>
          </p:nvPr>
        </p:nvGraphicFramePr>
        <p:xfrm>
          <a:off x="1331640" y="908720"/>
          <a:ext cx="6696744" cy="4658815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1463824"/>
                <a:gridCol w="1008112"/>
                <a:gridCol w="1080120"/>
                <a:gridCol w="768424"/>
                <a:gridCol w="1008112"/>
                <a:gridCol w="1368152"/>
              </a:tblGrid>
              <a:tr h="936103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корень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стебель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лист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Водоросли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Мхи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Папоротник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dirty="0" smtClean="0"/>
                        <a:t>Хвойные</a:t>
                      </a:r>
                    </a:p>
                    <a:p>
                      <a:r>
                        <a:rPr lang="ru-RU" dirty="0" smtClean="0"/>
                        <a:t>растения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Цветковые</a:t>
                      </a:r>
                    </a:p>
                    <a:p>
                      <a:r>
                        <a:rPr lang="ru-RU" dirty="0" smtClean="0"/>
                        <a:t>растения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87824" y="198884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24855" y="1977885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196237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31799" y="196237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196237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64509" y="274191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079357" y="274191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58550" y="2741913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731799" y="274191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732240" y="2741913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357301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851920" y="357301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004048" y="357301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731799" y="357301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732240" y="357301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987824" y="436510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851920" y="436510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004048" y="436510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731799" y="4365104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876256" y="4365104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987824" y="51571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024855" y="51571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113022" y="51571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980541" y="51571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876256" y="515719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6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90563"/>
            <a:ext cx="5904656" cy="547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72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246</TotalTime>
  <Words>79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Разнообразие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растений</dc:title>
  <dc:creator>pavel</dc:creator>
  <cp:lastModifiedBy>User</cp:lastModifiedBy>
  <cp:revision>30</cp:revision>
  <dcterms:created xsi:type="dcterms:W3CDTF">2012-10-27T09:31:15Z</dcterms:created>
  <dcterms:modified xsi:type="dcterms:W3CDTF">2019-12-07T17:08:54Z</dcterms:modified>
</cp:coreProperties>
</file>