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536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12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4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101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997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85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856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456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39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56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651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A7B3B-1BDD-4331-B50B-F6D5D023096F}" type="datetimeFigureOut">
              <a:rPr lang="ru-RU" smtClean="0"/>
              <a:t>сб 07.12.19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9EB1A-B4DA-4D40-9E4E-632244379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20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74000">
              <a:schemeClr val="accent4">
                <a:lumMod val="40000"/>
                <a:lumOff val="60000"/>
              </a:schemeClr>
            </a:gs>
            <a:gs pos="8300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8301" y="869950"/>
            <a:ext cx="6134099" cy="393701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«ДЕТСКИЙ САД» №11 СЕЛО СПИЦЕВКА ГРАЧЕВСКОГО МУНИЦИПАЛЬНОГО РАЙОНА СТАВРОПОЛЬСКОГО КРАЯ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36919" y="2149720"/>
            <a:ext cx="6978163" cy="1904999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atin typeface="CyrillicOld" pitchFamily="2" charset="0"/>
                <a:cs typeface="Times New Roman" panose="02020603050405020304" pitchFamily="18" charset="0"/>
              </a:rPr>
              <a:t>Первая</a:t>
            </a:r>
            <a:r>
              <a:rPr lang="ru-RU" sz="3600" b="1" dirty="0" smtClean="0">
                <a:latin typeface="CyrillicOld" pitchFamily="2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CyrillicOld" pitchFamily="2" charset="0"/>
                <a:cs typeface="Times New Roman" panose="02020603050405020304" pitchFamily="18" charset="0"/>
              </a:rPr>
              <a:t>группа раннего </a:t>
            </a:r>
          </a:p>
          <a:p>
            <a:r>
              <a:rPr lang="ru-RU" sz="3600" b="1" dirty="0">
                <a:latin typeface="CyrillicOld" pitchFamily="2" charset="0"/>
                <a:cs typeface="Times New Roman" panose="02020603050405020304" pitchFamily="18" charset="0"/>
              </a:rPr>
              <a:t>возраста</a:t>
            </a:r>
          </a:p>
          <a:p>
            <a:r>
              <a:rPr lang="ru-RU" sz="3600" b="1" dirty="0">
                <a:latin typeface="CyrillicOld" pitchFamily="2" charset="0"/>
                <a:cs typeface="Times New Roman" panose="02020603050405020304" pitchFamily="18" charset="0"/>
              </a:rPr>
              <a:t>«СОЛНЫШКО»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826001" y="5835650"/>
            <a:ext cx="3898900" cy="39370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Ворохобина Н.Г.</a:t>
            </a:r>
          </a:p>
        </p:txBody>
      </p:sp>
    </p:spTree>
    <p:extLst>
      <p:ext uri="{BB962C8B-B14F-4D97-AF65-F5344CB8AC3E}">
        <p14:creationId xmlns:p14="http://schemas.microsoft.com/office/powerpoint/2010/main" val="3961145016"/>
      </p:ext>
    </p:extLst>
  </p:cSld>
  <p:clrMapOvr>
    <a:masterClrMapping/>
  </p:clrMapOvr>
  <p:transition spd="slow" advTm="3812">
    <p:randomBar dir="vert"/>
  </p:transition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700"/>
            <a:ext cx="4406900" cy="91757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 </a:t>
            </a:r>
            <a:r>
              <a:rPr lang="ru-RU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природы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5412"/>
            <a:ext cx="4432300" cy="3324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" y="1082675"/>
            <a:ext cx="3987800" cy="29908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14750" y="4076700"/>
            <a:ext cx="3048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027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38"/>
    </mc:Choice>
    <mc:Fallback xmlns="">
      <p:transition spd="slow" advTm="94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00" y="0"/>
            <a:ext cx="9004300" cy="11303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 художественно-эстетического </a:t>
            </a:r>
            <a:r>
              <a:rPr lang="ru-RU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развития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950" y="1130300"/>
            <a:ext cx="5003800" cy="3752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0217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0"/>
    </mc:Choice>
    <mc:Fallback xmlns="">
      <p:transition spd="slow" advTm="53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"/>
            <a:ext cx="8350250" cy="635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 двигательной активности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75734" y="2277535"/>
            <a:ext cx="4605867" cy="34544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96934" y="2379136"/>
            <a:ext cx="4334932" cy="32511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1218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17"/>
    </mc:Choice>
    <mc:Fallback xmlns="">
      <p:transition spd="slow" advTm="94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914900" cy="15112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Игровой центр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09563" y="2627316"/>
            <a:ext cx="4508500" cy="3381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7500" y="3225801"/>
            <a:ext cx="4064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4799" y="101601"/>
            <a:ext cx="37592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9923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67"/>
    </mc:Choice>
    <mc:Fallback xmlns="">
      <p:transition spd="slow" advTm="86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4150" y="0"/>
            <a:ext cx="7886700" cy="9525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Музыкальный </a:t>
            </a:r>
            <a:r>
              <a:rPr lang="ru-RU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00" y="711200"/>
            <a:ext cx="4521200" cy="3390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72516" y="2470150"/>
            <a:ext cx="4859867" cy="3644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025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87"/>
    </mc:Choice>
    <mc:Fallback xmlns="">
      <p:transition spd="slow" advTm="88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3977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Театральный </a:t>
            </a:r>
            <a:r>
              <a:rPr lang="ru-RU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93631" y="2439985"/>
            <a:ext cx="4741335" cy="35560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303" y="2483247"/>
            <a:ext cx="4625973" cy="34694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7806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30"/>
    </mc:Choice>
    <mc:Fallback xmlns="">
      <p:transition spd="slow" advTm="91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150" y="4060826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Спасибо за внимание !</a:t>
            </a:r>
            <a:endParaRPr lang="ru-RU" sz="6600" b="1" dirty="0">
              <a:solidFill>
                <a:srgbClr val="FF0000"/>
              </a:solidFill>
              <a:latin typeface="CyrillicOld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21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4"/>
    </mc:Choice>
    <mc:Fallback xmlns="">
      <p:transition spd="slow" advTm="439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1400" y="952502"/>
            <a:ext cx="5905500" cy="268605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Развивающая предметно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-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пространственная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среда</a:t>
            </a:r>
            <a:b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</a:b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второй группы 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раннего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возраста</a:t>
            </a: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/>
            </a:r>
            <a:b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Солнышко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zhitsa" panose="020B7200000000000000" pitchFamily="34" charset="0"/>
              </a:rPr>
              <a:t>»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chemeClr val="accent4">
                  <a:lumMod val="60000"/>
                  <a:lumOff val="40000"/>
                </a:schemeClr>
              </a:solidFill>
              <a:latin typeface="Izhitsa" panose="020B7200000000000000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08099" y="158752"/>
            <a:ext cx="3784601" cy="78739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yrillicOld" pitchFamily="2" charset="0"/>
              </a:rPr>
              <a:t>Тема</a:t>
            </a: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endParaRPr lang="ru-RU" sz="6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43174"/>
      </p:ext>
    </p:extLst>
  </p:cSld>
  <p:clrMapOvr>
    <a:masterClrMapping/>
  </p:clrMapOvr>
  <p:transition spd="slow" advTm="3770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8899" y="205167"/>
            <a:ext cx="6223001" cy="110293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РАЗВИВАЮЩАЯ ПРЕДМЕТНО-ПРОСТРАНСТВЕННАЯ СРЕДА </a:t>
            </a:r>
            <a:br>
              <a:rPr lang="ru-RU" sz="2400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ДОЛЖНА БЫТЬ: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1" y="1593851"/>
            <a:ext cx="5867399" cy="3429000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rgbClr val="7030A0"/>
                </a:solidFill>
                <a:latin typeface="CyrillicOld" pitchFamily="2" charset="0"/>
                <a:cs typeface="Times New Roman" panose="02020603050405020304" pitchFamily="18" charset="0"/>
              </a:rPr>
              <a:t>Содержательно насыщенной </a:t>
            </a:r>
          </a:p>
          <a:p>
            <a:r>
              <a:rPr lang="ru-RU" sz="3000" b="1" dirty="0">
                <a:solidFill>
                  <a:srgbClr val="7030A0"/>
                </a:solidFill>
                <a:latin typeface="CyrillicOld" pitchFamily="2" charset="0"/>
                <a:cs typeface="Times New Roman" panose="02020603050405020304" pitchFamily="18" charset="0"/>
              </a:rPr>
              <a:t>Трансформируемой</a:t>
            </a:r>
          </a:p>
          <a:p>
            <a:r>
              <a:rPr lang="ru-RU" sz="3000" b="1" dirty="0">
                <a:solidFill>
                  <a:srgbClr val="7030A0"/>
                </a:solidFill>
                <a:latin typeface="CyrillicOld" pitchFamily="2" charset="0"/>
                <a:cs typeface="Times New Roman" panose="02020603050405020304" pitchFamily="18" charset="0"/>
              </a:rPr>
              <a:t> Полифункциональной </a:t>
            </a:r>
          </a:p>
          <a:p>
            <a:r>
              <a:rPr lang="ru-RU" sz="3000" b="1" dirty="0">
                <a:solidFill>
                  <a:srgbClr val="7030A0"/>
                </a:solidFill>
                <a:latin typeface="CyrillicOld" pitchFamily="2" charset="0"/>
                <a:cs typeface="Times New Roman" panose="02020603050405020304" pitchFamily="18" charset="0"/>
              </a:rPr>
              <a:t>Вариативной </a:t>
            </a:r>
          </a:p>
          <a:p>
            <a:r>
              <a:rPr lang="ru-RU" sz="3000" b="1" dirty="0">
                <a:solidFill>
                  <a:srgbClr val="7030A0"/>
                </a:solidFill>
                <a:latin typeface="CyrillicOld" pitchFamily="2" charset="0"/>
                <a:cs typeface="Times New Roman" panose="02020603050405020304" pitchFamily="18" charset="0"/>
              </a:rPr>
              <a:t>Доступной </a:t>
            </a:r>
          </a:p>
          <a:p>
            <a:r>
              <a:rPr lang="ru-RU" sz="3000" b="1" dirty="0">
                <a:solidFill>
                  <a:srgbClr val="7030A0"/>
                </a:solidFill>
                <a:latin typeface="CyrillicOld" pitchFamily="2" charset="0"/>
                <a:cs typeface="Times New Roman" panose="02020603050405020304" pitchFamily="18" charset="0"/>
              </a:rPr>
              <a:t>Безопасной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80942"/>
      </p:ext>
    </p:extLst>
  </p:cSld>
  <p:clrMapOvr>
    <a:masterClrMapping/>
  </p:clrMapOvr>
  <p:transition spd="slow" advTm="2967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004" y="241300"/>
            <a:ext cx="5768996" cy="11557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Для разностороннего развития личности воспитанников   группы </a:t>
            </a:r>
            <a:r>
              <a:rPr lang="ru-RU" sz="2800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«Солнышко»  </a:t>
            </a:r>
            <a:r>
              <a:rPr lang="ru-RU" sz="2800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созданы </a:t>
            </a:r>
            <a:r>
              <a:rPr lang="ru-RU" sz="2800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центры</a:t>
            </a:r>
            <a:r>
              <a:rPr lang="ru-RU" sz="1800" b="1" dirty="0">
                <a:solidFill>
                  <a:srgbClr val="FF0000"/>
                </a:solidFill>
              </a:rPr>
              <a:t/>
            </a:r>
            <a:br>
              <a:rPr lang="ru-RU" sz="1800" b="1" dirty="0">
                <a:solidFill>
                  <a:srgbClr val="FF0000"/>
                </a:solidFill>
              </a:rPr>
            </a:br>
            <a:endParaRPr lang="ru-RU" sz="21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4804" y="1562100"/>
            <a:ext cx="6124596" cy="5181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Центр информационного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поля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Центр развивающих игр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Познавательно-исследовательский центр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Центр речевого развития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Центр </a:t>
            </a:r>
            <a:r>
              <a:rPr lang="ru-RU" sz="2200" b="1" dirty="0" err="1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сенсорики</a:t>
            </a:r>
            <a:endParaRPr lang="ru-RU" sz="2200" b="1" dirty="0">
              <a:solidFill>
                <a:schemeClr val="accent2">
                  <a:lumMod val="50000"/>
                </a:schemeClr>
              </a:solidFill>
              <a:latin typeface="CyrillicOld" pitchFamily="2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Центр природы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Центр художественно-эстетического развития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Центр двигательной активности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Игровой центр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Музыкальный центр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Театральный центр</a:t>
            </a:r>
          </a:p>
          <a:p>
            <a:pPr marL="385763" indent="-385763">
              <a:buAutoNum type="arabicPeriod"/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CyrillicOld" pitchFamily="2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CyrillicOld" pitchFamily="2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CyrillicOld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59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58"/>
    </mc:Choice>
    <mc:Fallback xmlns="">
      <p:transition spd="slow" advTm="375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150" y="914400"/>
            <a:ext cx="6115050" cy="110648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 информационного </a:t>
            </a:r>
            <a:r>
              <a:rPr lang="ru-RU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поля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050" y="2020889"/>
            <a:ext cx="5543550" cy="41576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264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11"/>
    </mc:Choice>
    <mc:Fallback xmlns="">
      <p:transition spd="slow" advTm="47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50" y="228599"/>
            <a:ext cx="7886700" cy="850901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 развивающих </a:t>
            </a:r>
            <a:r>
              <a:rPr lang="ru-RU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игр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95263" y="1951037"/>
            <a:ext cx="5041900" cy="3781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20799"/>
            <a:ext cx="4381499" cy="32861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2017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45"/>
    </mc:Choice>
    <mc:Fallback xmlns="">
      <p:transition spd="slow" advTm="62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2237"/>
            <a:ext cx="52959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Познавательно-исследовательский центр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716" y="2946400"/>
            <a:ext cx="4629151" cy="34718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159" y="373063"/>
            <a:ext cx="4057649" cy="304323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1667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66"/>
    </mc:Choice>
    <mc:Fallback xmlns="">
      <p:transition spd="slow" advTm="71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950" y="0"/>
            <a:ext cx="6648450" cy="9048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 речевого </a:t>
            </a:r>
            <a:r>
              <a:rPr lang="ru-RU" b="1" dirty="0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развития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1067" y="1762123"/>
            <a:ext cx="4690533" cy="35178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84150" y="1558924"/>
            <a:ext cx="5232400" cy="3924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2098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64"/>
    </mc:Choice>
    <mc:Fallback xmlns="">
      <p:transition spd="slow" advTm="74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18050" cy="9556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Центр </a:t>
            </a:r>
            <a:r>
              <a:rPr lang="ru-RU" b="1" dirty="0" err="1" smtClean="0">
                <a:solidFill>
                  <a:srgbClr val="FF0000"/>
                </a:solidFill>
                <a:latin typeface="CyrillicOld" pitchFamily="2" charset="0"/>
                <a:cs typeface="Times New Roman" panose="02020603050405020304" pitchFamily="18" charset="0"/>
              </a:rPr>
              <a:t>сенсорики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387" y="190500"/>
            <a:ext cx="4127500" cy="3095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41326" y="1655761"/>
            <a:ext cx="5600700" cy="42005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387" y="3460749"/>
            <a:ext cx="4127500" cy="3095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202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46"/>
    </mc:Choice>
    <mc:Fallback xmlns="">
      <p:transition spd="slow" advTm="117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1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3.4|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.1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|1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</TotalTime>
  <Words>117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CyrillicOld</vt:lpstr>
      <vt:lpstr>Izhitsa</vt:lpstr>
      <vt:lpstr>Times New Roman</vt:lpstr>
      <vt:lpstr>Wingdings</vt:lpstr>
      <vt:lpstr>Тема Office</vt:lpstr>
      <vt:lpstr>МУНИЦИПАЛЬНОЕ КАЗЕННОЕ ДОШКОЛЬНОЕ ОБРАЗОВАТЕЛЬНОЕ УЧРЕЖДЕНИЕ «ДЕТСКИЙ САД» №11 СЕЛО СПИЦЕВКА ГРАЧЕВСКОГО МУНИЦИПАЛЬНОГО РАЙОНА СТАВРОПОЛЬСКОГО КРАЯ</vt:lpstr>
      <vt:lpstr>Развивающая предметно - пространственная среда  второй группы раннего возраста «Солнышко»»</vt:lpstr>
      <vt:lpstr>РАЗВИВАЮЩАЯ ПРЕДМЕТНО-ПРОСТРАНСТВЕННАЯ СРЕДА  ДОЛЖНА БЫТЬ:</vt:lpstr>
      <vt:lpstr>Для разностороннего развития личности воспитанников   группы «Солнышко»  созданы центры </vt:lpstr>
      <vt:lpstr>Центр информационного поля</vt:lpstr>
      <vt:lpstr>Центр развивающих игр</vt:lpstr>
      <vt:lpstr>Познавательно-исследовательский центр</vt:lpstr>
      <vt:lpstr>Центр речевого развития</vt:lpstr>
      <vt:lpstr>Центр сенсорики</vt:lpstr>
      <vt:lpstr>Центр природы</vt:lpstr>
      <vt:lpstr>Центр художественно-эстетического развития</vt:lpstr>
      <vt:lpstr>Центр двигательной активности</vt:lpstr>
      <vt:lpstr>Игровой центр</vt:lpstr>
      <vt:lpstr>Музыкальный центр</vt:lpstr>
      <vt:lpstr>Театральный центр</vt:lpstr>
      <vt:lpstr>Спасибо за внимание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 ДОУ д/с № 11 с. Спицевка</dc:title>
  <dc:creator>Alex</dc:creator>
  <cp:lastModifiedBy>Alex</cp:lastModifiedBy>
  <cp:revision>27</cp:revision>
  <dcterms:created xsi:type="dcterms:W3CDTF">2016-10-07T15:45:34Z</dcterms:created>
  <dcterms:modified xsi:type="dcterms:W3CDTF">2019-12-07T09:05:08Z</dcterms:modified>
</cp:coreProperties>
</file>