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72" r:id="rId2"/>
    <p:sldId id="283" r:id="rId3"/>
    <p:sldId id="280" r:id="rId4"/>
    <p:sldId id="256" r:id="rId5"/>
    <p:sldId id="267" r:id="rId6"/>
    <p:sldId id="258" r:id="rId7"/>
    <p:sldId id="259" r:id="rId8"/>
    <p:sldId id="260" r:id="rId9"/>
    <p:sldId id="261" r:id="rId10"/>
    <p:sldId id="274" r:id="rId11"/>
    <p:sldId id="277" r:id="rId12"/>
    <p:sldId id="281" r:id="rId13"/>
    <p:sldId id="262" r:id="rId14"/>
    <p:sldId id="282" r:id="rId15"/>
    <p:sldId id="278" r:id="rId16"/>
    <p:sldId id="284" r:id="rId1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976" autoAdjust="0"/>
    <p:restoredTop sz="86410" autoAdjust="0"/>
  </p:normalViewPr>
  <p:slideViewPr>
    <p:cSldViewPr>
      <p:cViewPr>
        <p:scale>
          <a:sx n="40" d="100"/>
          <a:sy n="40" d="100"/>
        </p:scale>
        <p:origin x="-1230" y="-108"/>
      </p:cViewPr>
      <p:guideLst>
        <p:guide orient="horz" pos="2160"/>
        <p:guide pos="2880"/>
      </p:guideLst>
    </p:cSldViewPr>
  </p:slideViewPr>
  <p:outlineViewPr>
    <p:cViewPr>
      <p:scale>
        <a:sx n="33" d="100"/>
        <a:sy n="33" d="100"/>
      </p:scale>
      <p:origin x="264"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F9D3D07-EFAC-4D1D-8A7F-DADF3F85EDE3}" type="datetimeFigureOut">
              <a:rPr lang="ru-RU"/>
              <a:pPr>
                <a:defRPr/>
              </a:pPr>
              <a:t>07.12.2019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2A2F921-1433-4952-ADCC-C0130164F29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раз слайда 1"/>
          <p:cNvSpPr>
            <a:spLocks noGrp="1" noRot="1" noChangeAspect="1"/>
          </p:cNvSpPr>
          <p:nvPr>
            <p:ph type="sldImg"/>
          </p:nvPr>
        </p:nvSpPr>
        <p:spPr bwMode="auto">
          <a:noFill/>
          <a:ln>
            <a:solidFill>
              <a:srgbClr val="000000"/>
            </a:solidFill>
            <a:miter lim="800000"/>
            <a:headEnd/>
            <a:tailEnd/>
          </a:ln>
        </p:spPr>
      </p:sp>
      <p:sp>
        <p:nvSpPr>
          <p:cNvPr id="2457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a:p>
        </p:txBody>
      </p:sp>
      <p:sp>
        <p:nvSpPr>
          <p:cNvPr id="2457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6B2B89F-6CAB-4AA8-A6FC-15E753478253}" type="slidenum">
              <a:rPr lang="ru-RU"/>
              <a:pPr fontAlgn="base">
                <a:spcBef>
                  <a:spcPct val="0"/>
                </a:spcBef>
                <a:spcAft>
                  <a:spcPct val="0"/>
                </a:spcAft>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ru-RU"/>
              <a:t>Образец заголовка</a:t>
            </a:r>
            <a:endParaRPr lang="en-US"/>
          </a:p>
        </p:txBody>
      </p:sp>
      <p:sp>
        <p:nvSpPr>
          <p:cNvPr id="20" name="Подзаголовок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a:t>Образец подзаголовка</a:t>
            </a:r>
            <a:endParaRPr lang="en-US"/>
          </a:p>
        </p:txBody>
      </p:sp>
      <p:sp>
        <p:nvSpPr>
          <p:cNvPr id="7" name="Дата 18"/>
          <p:cNvSpPr>
            <a:spLocks noGrp="1"/>
          </p:cNvSpPr>
          <p:nvPr>
            <p:ph type="dt" sz="half" idx="10"/>
          </p:nvPr>
        </p:nvSpPr>
        <p:spPr/>
        <p:txBody>
          <a:bodyPr/>
          <a:lstStyle>
            <a:lvl1pPr>
              <a:defRPr/>
            </a:lvl1pPr>
            <a:extLst/>
          </a:lstStyle>
          <a:p>
            <a:pPr>
              <a:defRPr/>
            </a:pPr>
            <a:fld id="{E1E34322-3416-4E9A-9C32-E207F1D26F91}" type="datetimeFigureOut">
              <a:rPr lang="ru-RU"/>
              <a:pPr>
                <a:defRPr/>
              </a:pPr>
              <a:t>07.12.2019</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10"/>
          <p:cNvSpPr>
            <a:spLocks noGrp="1"/>
          </p:cNvSpPr>
          <p:nvPr>
            <p:ph type="sldNum" sz="quarter" idx="12"/>
          </p:nvPr>
        </p:nvSpPr>
        <p:spPr/>
        <p:txBody>
          <a:bodyPr/>
          <a:lstStyle>
            <a:lvl1pPr>
              <a:defRPr/>
            </a:lvl1pPr>
            <a:extLst/>
          </a:lstStyle>
          <a:p>
            <a:pPr>
              <a:defRPr/>
            </a:pPr>
            <a:fld id="{3ACA08B5-AB65-4932-A25F-942CC02036F0}" type="slidenum">
              <a:rPr lang="ru-RU"/>
              <a:pPr>
                <a:defRPr/>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AECC0D96-0D21-401D-9492-E5BB39544913}" type="datetimeFigureOut">
              <a:rPr lang="ru-RU"/>
              <a:pPr>
                <a:defRPr/>
              </a:pPr>
              <a:t>07.12.2019</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F9F32303-EAEB-4938-A1B5-8C5E5971987C}" type="slidenum">
              <a:rPr lang="ru-RU"/>
              <a:pPr>
                <a:defRPr/>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2B0A4576-8AFC-4082-A6C1-7EFDECEE3765}" type="datetimeFigureOut">
              <a:rPr lang="ru-RU"/>
              <a:pPr>
                <a:defRPr/>
              </a:pPr>
              <a:t>07.12.2019</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4B825838-3F29-4EB7-87A3-5B68DDD71B25}" type="slidenum">
              <a:rPr lang="ru-RU"/>
              <a:pPr>
                <a:defRPr/>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lang="ru-RU"/>
              <a:t>Образец заголовка</a:t>
            </a:r>
            <a:endParaRPr lang="en-US"/>
          </a:p>
        </p:txBody>
      </p:sp>
      <p:sp>
        <p:nvSpPr>
          <p:cNvPr id="3" name="Содержимое 2"/>
          <p:cNvSpPr>
            <a:spLocks noGrp="1"/>
          </p:cNvSpPr>
          <p:nvPr>
            <p:ph idx="1"/>
          </p:nvPr>
        </p:nvSpPr>
        <p:spPr>
          <a:xfrm>
            <a:off x="502920" y="530352"/>
            <a:ext cx="8183880" cy="418795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610D975F-2E70-4AD0-B7F2-5C1FD8C30DF8}" type="datetimeFigureOut">
              <a:rPr lang="ru-RU"/>
              <a:pPr>
                <a:defRPr/>
              </a:pPr>
              <a:t>07.12.2019</a:t>
            </a:fld>
            <a:endParaRPr lang="ru-RU"/>
          </a:p>
        </p:txBody>
      </p:sp>
      <p:sp>
        <p:nvSpPr>
          <p:cNvPr id="5" name="Нижний колонтитул 1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DA5DA771-8320-469B-8BF5-B39F7FC142C7}" type="slidenum">
              <a:rPr lang="ru-RU"/>
              <a:pPr>
                <a:defRPr/>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Скругленный прямоугольник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ru-RU"/>
              <a:t>Образец заголовка</a:t>
            </a:r>
            <a:endParaRPr lang="en-US"/>
          </a:p>
        </p:txBody>
      </p:sp>
      <p:sp>
        <p:nvSpPr>
          <p:cNvPr id="3" name="Текст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a:t>Образец текста</a:t>
            </a:r>
          </a:p>
        </p:txBody>
      </p:sp>
      <p:sp>
        <p:nvSpPr>
          <p:cNvPr id="6" name="Дата 3"/>
          <p:cNvSpPr>
            <a:spLocks noGrp="1"/>
          </p:cNvSpPr>
          <p:nvPr>
            <p:ph type="dt" sz="half" idx="10"/>
          </p:nvPr>
        </p:nvSpPr>
        <p:spPr/>
        <p:txBody>
          <a:bodyPr/>
          <a:lstStyle>
            <a:lvl1pPr>
              <a:defRPr/>
            </a:lvl1pPr>
            <a:extLst/>
          </a:lstStyle>
          <a:p>
            <a:pPr>
              <a:defRPr/>
            </a:pPr>
            <a:fld id="{4109422D-7FA4-4D21-A5CE-960D3837250A}" type="datetimeFigureOut">
              <a:rPr lang="ru-RU"/>
              <a:pPr>
                <a:defRPr/>
              </a:pPr>
              <a:t>07.12.2019</a:t>
            </a:fld>
            <a:endParaRPr lang="ru-RU"/>
          </a:p>
        </p:txBody>
      </p:sp>
      <p:sp>
        <p:nvSpPr>
          <p:cNvPr id="7" name="Нижний колонтитул 4"/>
          <p:cNvSpPr>
            <a:spLocks noGrp="1"/>
          </p:cNvSpPr>
          <p:nvPr>
            <p:ph type="ftr" sz="quarter" idx="11"/>
          </p:nvPr>
        </p:nvSpPr>
        <p:spPr/>
        <p:txBody>
          <a:bodyPr/>
          <a:lstStyle>
            <a:lvl1pPr>
              <a:defRPr/>
            </a:lvl1pPr>
            <a:extLst/>
          </a:lstStyle>
          <a:p>
            <a:pPr>
              <a:defRPr/>
            </a:pPr>
            <a:endParaRPr lang="ru-RU"/>
          </a:p>
        </p:txBody>
      </p:sp>
      <p:sp>
        <p:nvSpPr>
          <p:cNvPr id="8" name="Номер слайда 5"/>
          <p:cNvSpPr>
            <a:spLocks noGrp="1"/>
          </p:cNvSpPr>
          <p:nvPr>
            <p:ph type="sldNum" sz="quarter" idx="12"/>
          </p:nvPr>
        </p:nvSpPr>
        <p:spPr/>
        <p:txBody>
          <a:bodyPr/>
          <a:lstStyle>
            <a:lvl1pPr>
              <a:defRPr/>
            </a:lvl1pPr>
            <a:extLst/>
          </a:lstStyle>
          <a:p>
            <a:pPr>
              <a:defRPr/>
            </a:pPr>
            <a:fld id="{70FA22EC-7B05-4B0A-8EE5-6BBF543A8209}" type="slidenum">
              <a:rPr lang="ru-RU"/>
              <a:pPr>
                <a:defRPr/>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890F60CE-1A13-4951-A747-AEF95D1BFC48}" type="datetimeFigureOut">
              <a:rPr lang="ru-RU"/>
              <a:pPr>
                <a:defRPr/>
              </a:pPr>
              <a:t>07.12.2019</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5DB42186-89E5-4332-9C06-240A984F0E5A}" type="slidenum">
              <a:rPr lang="ru-RU"/>
              <a:pPr>
                <a:defRPr/>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lvl1pPr>
              <a:defRPr b="1"/>
            </a:lvl1pPr>
            <a:extLst/>
          </a:lstStyle>
          <a:p>
            <a:r>
              <a:rPr lang="ru-RU"/>
              <a:t>Образец заголовка</a:t>
            </a:r>
            <a:endParaRPr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a:t>Образец текста</a:t>
            </a:r>
          </a:p>
        </p:txBody>
      </p:sp>
      <p:sp>
        <p:nvSpPr>
          <p:cNvPr id="5" name="Содержимое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Содержимое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24"/>
          <p:cNvSpPr>
            <a:spLocks noGrp="1"/>
          </p:cNvSpPr>
          <p:nvPr>
            <p:ph type="dt" sz="half" idx="10"/>
          </p:nvPr>
        </p:nvSpPr>
        <p:spPr/>
        <p:txBody>
          <a:bodyPr/>
          <a:lstStyle>
            <a:lvl1pPr>
              <a:defRPr/>
            </a:lvl1pPr>
          </a:lstStyle>
          <a:p>
            <a:pPr>
              <a:defRPr/>
            </a:pPr>
            <a:fld id="{E8DCA91F-F053-4EBC-969E-C2CC84C24736}" type="datetimeFigureOut">
              <a:rPr lang="ru-RU"/>
              <a:pPr>
                <a:defRPr/>
              </a:pPr>
              <a:t>07.12.2019</a:t>
            </a:fld>
            <a:endParaRPr lang="ru-RU"/>
          </a:p>
        </p:txBody>
      </p:sp>
      <p:sp>
        <p:nvSpPr>
          <p:cNvPr id="8" name="Нижний колонтитул 17"/>
          <p:cNvSpPr>
            <a:spLocks noGrp="1"/>
          </p:cNvSpPr>
          <p:nvPr>
            <p:ph type="ftr" sz="quarter" idx="11"/>
          </p:nvPr>
        </p:nvSpPr>
        <p:spPr/>
        <p:txBody>
          <a:bodyPr/>
          <a:lstStyle>
            <a:lvl1pPr>
              <a:defRPr/>
            </a:lvl1pPr>
          </a:lstStyle>
          <a:p>
            <a:pPr>
              <a:defRPr/>
            </a:pPr>
            <a:endParaRPr lang="ru-RU"/>
          </a:p>
        </p:txBody>
      </p:sp>
      <p:sp>
        <p:nvSpPr>
          <p:cNvPr id="9" name="Номер слайда 4"/>
          <p:cNvSpPr>
            <a:spLocks noGrp="1"/>
          </p:cNvSpPr>
          <p:nvPr>
            <p:ph type="sldNum" sz="quarter" idx="12"/>
          </p:nvPr>
        </p:nvSpPr>
        <p:spPr/>
        <p:txBody>
          <a:bodyPr/>
          <a:lstStyle>
            <a:lvl1pPr>
              <a:defRPr/>
            </a:lvl1pPr>
          </a:lstStyle>
          <a:p>
            <a:pPr>
              <a:defRPr/>
            </a:pPr>
            <a:fld id="{94CE5235-8FA4-4DF8-B625-042A15553FC9}" type="slidenum">
              <a:rPr lang="ru-RU"/>
              <a:pPr>
                <a:defRPr/>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4"/>
          <p:cNvSpPr>
            <a:spLocks noGrp="1"/>
          </p:cNvSpPr>
          <p:nvPr>
            <p:ph type="dt" sz="half" idx="10"/>
          </p:nvPr>
        </p:nvSpPr>
        <p:spPr/>
        <p:txBody>
          <a:bodyPr/>
          <a:lstStyle>
            <a:lvl1pPr>
              <a:defRPr/>
            </a:lvl1pPr>
          </a:lstStyle>
          <a:p>
            <a:pPr>
              <a:defRPr/>
            </a:pPr>
            <a:fld id="{24502D12-213F-4BE5-AF25-838ADD38D198}" type="datetimeFigureOut">
              <a:rPr lang="ru-RU"/>
              <a:pPr>
                <a:defRPr/>
              </a:pPr>
              <a:t>07.12.2019</a:t>
            </a:fld>
            <a:endParaRPr lang="ru-RU"/>
          </a:p>
        </p:txBody>
      </p:sp>
      <p:sp>
        <p:nvSpPr>
          <p:cNvPr id="4" name="Нижний колонтитул 1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C937FCB9-0E05-4CB4-A5A4-9F948120D1DB}" type="slidenum">
              <a:rPr lang="ru-RU"/>
              <a:pPr>
                <a:defRPr/>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Дата 1"/>
          <p:cNvSpPr>
            <a:spLocks noGrp="1"/>
          </p:cNvSpPr>
          <p:nvPr>
            <p:ph type="dt" sz="half" idx="10"/>
          </p:nvPr>
        </p:nvSpPr>
        <p:spPr/>
        <p:txBody>
          <a:bodyPr/>
          <a:lstStyle>
            <a:lvl1pPr>
              <a:defRPr/>
            </a:lvl1pPr>
            <a:extLst/>
          </a:lstStyle>
          <a:p>
            <a:pPr>
              <a:defRPr/>
            </a:pPr>
            <a:fld id="{D8BADFE6-8461-417D-82F7-065AF9896836}" type="datetimeFigureOut">
              <a:rPr lang="ru-RU"/>
              <a:pPr>
                <a:defRPr/>
              </a:pPr>
              <a:t>07.12.2019</a:t>
            </a:fld>
            <a:endParaRPr lang="ru-RU"/>
          </a:p>
        </p:txBody>
      </p:sp>
      <p:sp>
        <p:nvSpPr>
          <p:cNvPr id="4" name="Нижний колонтитул 2"/>
          <p:cNvSpPr>
            <a:spLocks noGrp="1"/>
          </p:cNvSpPr>
          <p:nvPr>
            <p:ph type="ftr" sz="quarter" idx="11"/>
          </p:nvPr>
        </p:nvSpPr>
        <p:spPr/>
        <p:txBody>
          <a:bodyPr/>
          <a:lstStyle>
            <a:lvl1pPr>
              <a:defRPr/>
            </a:lvl1pPr>
            <a:extLst/>
          </a:lstStyle>
          <a:p>
            <a:pPr>
              <a:defRPr/>
            </a:pPr>
            <a:endParaRPr lang="ru-RU"/>
          </a:p>
        </p:txBody>
      </p:sp>
      <p:sp>
        <p:nvSpPr>
          <p:cNvPr id="5" name="Номер слайда 3"/>
          <p:cNvSpPr>
            <a:spLocks noGrp="1"/>
          </p:cNvSpPr>
          <p:nvPr>
            <p:ph type="sldNum" sz="quarter" idx="12"/>
          </p:nvPr>
        </p:nvSpPr>
        <p:spPr/>
        <p:txBody>
          <a:bodyPr/>
          <a:lstStyle>
            <a:lvl1pPr>
              <a:defRPr/>
            </a:lvl1pPr>
            <a:extLst/>
          </a:lstStyle>
          <a:p>
            <a:pPr>
              <a:defRPr/>
            </a:pPr>
            <a:fld id="{A1A9737F-3358-4AAD-91A3-27201355403F}" type="slidenum">
              <a:rPr lang="ru-RU"/>
              <a:pPr>
                <a:defRPr/>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ru-RU"/>
              <a:t>Образец заголовка</a:t>
            </a:r>
            <a:endParaRPr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24"/>
          <p:cNvSpPr>
            <a:spLocks noGrp="1"/>
          </p:cNvSpPr>
          <p:nvPr>
            <p:ph type="dt" sz="half" idx="10"/>
          </p:nvPr>
        </p:nvSpPr>
        <p:spPr/>
        <p:txBody>
          <a:bodyPr/>
          <a:lstStyle>
            <a:lvl1pPr>
              <a:defRPr/>
            </a:lvl1pPr>
          </a:lstStyle>
          <a:p>
            <a:pPr>
              <a:defRPr/>
            </a:pPr>
            <a:fld id="{F0CFC98E-C4A7-4843-BB9C-28B3EE4B90E6}" type="datetimeFigureOut">
              <a:rPr lang="ru-RU"/>
              <a:pPr>
                <a:defRPr/>
              </a:pPr>
              <a:t>07.12.2019</a:t>
            </a:fld>
            <a:endParaRPr lang="ru-RU"/>
          </a:p>
        </p:txBody>
      </p:sp>
      <p:sp>
        <p:nvSpPr>
          <p:cNvPr id="6" name="Нижний колонтитул 1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7500FFEC-A31F-4620-B72F-09A001FB16F4}" type="slidenum">
              <a:rPr lang="ru-RU"/>
              <a:pPr>
                <a:defRPr/>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Скругленный прямоугольник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с одним скругленным углом 10"/>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ru-RU"/>
              <a:t>Образец заголовка</a:t>
            </a:r>
            <a:endParaRPr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ru-RU" noProof="0"/>
              <a:t>Вставка рисунка</a:t>
            </a:r>
            <a:endParaRPr lang="en-US" noProof="0"/>
          </a:p>
        </p:txBody>
      </p:sp>
      <p:sp>
        <p:nvSpPr>
          <p:cNvPr id="7" name="Дата 4"/>
          <p:cNvSpPr>
            <a:spLocks noGrp="1"/>
          </p:cNvSpPr>
          <p:nvPr>
            <p:ph type="dt" sz="half" idx="10"/>
          </p:nvPr>
        </p:nvSpPr>
        <p:spPr/>
        <p:txBody>
          <a:bodyPr/>
          <a:lstStyle>
            <a:lvl1pPr>
              <a:defRPr/>
            </a:lvl1pPr>
            <a:extLst/>
          </a:lstStyle>
          <a:p>
            <a:pPr>
              <a:defRPr/>
            </a:pPr>
            <a:fld id="{F67892AB-FAA1-4EAD-8BFD-2AF0150EA9E8}" type="datetimeFigureOut">
              <a:rPr lang="ru-RU"/>
              <a:pPr>
                <a:defRPr/>
              </a:pPr>
              <a:t>07.12.2019</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C82EAF87-0BD2-49FF-AC0A-845CE55907F1}" type="slidenum">
              <a:rPr lang="ru-RU"/>
              <a:pPr>
                <a:defRPr/>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Заголовок 12"/>
          <p:cNvSpPr>
            <a:spLocks noGrp="1"/>
          </p:cNvSpPr>
          <p:nvPr>
            <p:ph type="title"/>
          </p:nvPr>
        </p:nvSpPr>
        <p:spPr>
          <a:xfrm>
            <a:off x="503238" y="4986338"/>
            <a:ext cx="8183562" cy="1050925"/>
          </a:xfrm>
          <a:prstGeom prst="rect">
            <a:avLst/>
          </a:prstGeom>
        </p:spPr>
        <p:txBody>
          <a:bodyPr vert="horz" anchor="b">
            <a:normAutofit/>
          </a:bodyPr>
          <a:lstStyle/>
          <a:p>
            <a:r>
              <a:rPr lang="ru-RU"/>
              <a:t>Образец заголовка</a:t>
            </a:r>
            <a:endParaRPr lang="en-US"/>
          </a:p>
        </p:txBody>
      </p:sp>
      <p:sp>
        <p:nvSpPr>
          <p:cNvPr id="1031" name="Текст 3"/>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25" name="Дата 24"/>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6C52E8A7-1776-429C-A08E-E20C1A61C06F}" type="datetimeFigureOut">
              <a:rPr lang="ru-RU"/>
              <a:pPr>
                <a:defRPr/>
              </a:pPr>
              <a:t>07.12.2019</a:t>
            </a:fld>
            <a:endParaRPr lang="ru-RU"/>
          </a:p>
        </p:txBody>
      </p:sp>
      <p:sp>
        <p:nvSpPr>
          <p:cNvPr id="18" name="Нижний колонтитул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defRPr>
            </a:lvl1pPr>
            <a:extLst/>
          </a:lstStyle>
          <a:p>
            <a:pPr>
              <a:defRPr/>
            </a:pPr>
            <a:endParaRPr lang="ru-RU"/>
          </a:p>
        </p:txBody>
      </p:sp>
      <p:sp>
        <p:nvSpPr>
          <p:cNvPr id="5" name="Номер слайда 4"/>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4B1E7485-94B7-4F96-A3F2-DB45AFF4CA0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2" r:id="rId4"/>
    <p:sldLayoutId id="2147483681" r:id="rId5"/>
    <p:sldLayoutId id="2147483680" r:id="rId6"/>
    <p:sldLayoutId id="2147483686" r:id="rId7"/>
    <p:sldLayoutId id="2147483679" r:id="rId8"/>
    <p:sldLayoutId id="2147483687" r:id="rId9"/>
    <p:sldLayoutId id="2147483678" r:id="rId10"/>
    <p:sldLayoutId id="2147483677" r:id="rId11"/>
  </p:sldLayoutIdLst>
  <p:transition>
    <p:dissolve/>
  </p:transition>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http://smena-online.ru/sites/default/files/u12/102160-050-9bfa4184_copy.jpg" TargetMode="External"/><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glish-globe.ru/" TargetMode="External"/><Relationship Id="rId2" Type="http://schemas.openxmlformats.org/officeDocument/2006/relationships/hyperlink" Target="http://www.burnsmuseum.org.uk/" TargetMode="External"/><Relationship Id="rId1" Type="http://schemas.openxmlformats.org/officeDocument/2006/relationships/slideLayout" Target="../slideLayouts/slideLayout7.xml"/><Relationship Id="rId5" Type="http://schemas.openxmlformats.org/officeDocument/2006/relationships/hyperlink" Target="http://go.mail.ru/" TargetMode="External"/><Relationship Id="rId4" Type="http://schemas.openxmlformats.org/officeDocument/2006/relationships/hyperlink" Target="http://latuk.narod.ru/"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http://robertburns.narod.ru/jpg/house.jpg"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pisateli.my1.ru/_fr/5/9792352.jpg" TargetMode="External"/><Relationship Id="rId2" Type="http://schemas.openxmlformats.org/officeDocument/2006/relationships/slideLayout" Target="../slideLayouts/slideLayout7.xml"/><Relationship Id="rId1" Type="http://schemas.openxmlformats.org/officeDocument/2006/relationships/audio" Target="file:///E:\Robert%20Burns\Auld-Lang-Syne-shotlandskaya-pesnya-na-stihi-Roberta-Bernsa(muzbaron.com)%20(1).mp3" TargetMode="External"/><Relationship Id="rId5" Type="http://schemas.openxmlformats.org/officeDocument/2006/relationships/image" Target="../media/image9.pn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Auld-Lang-Syne-shotlandskaya-pesnya-na-stihi-Roberta-Bernsa(muzbaron.com)%20(1).mp3"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0800000" flipV="1">
            <a:off x="5220072" y="5048743"/>
            <a:ext cx="2304256" cy="954107"/>
          </a:xfrm>
          <a:prstGeom prst="rect">
            <a:avLst/>
          </a:prstGeom>
          <a:ln>
            <a:solidFill>
              <a:schemeClr val="bg1"/>
            </a:solidFill>
          </a:ln>
        </p:spPr>
        <p:style>
          <a:lnRef idx="1">
            <a:schemeClr val="dk1"/>
          </a:lnRef>
          <a:fillRef idx="1002">
            <a:schemeClr val="lt1"/>
          </a:fillRef>
          <a:effectRef idx="1">
            <a:schemeClr val="dk1"/>
          </a:effectRef>
          <a:fontRef idx="minor">
            <a:schemeClr val="dk1"/>
          </a:fontRef>
        </p:style>
        <p:txBody>
          <a:bodyPr wrap="square">
            <a:spAutoFit/>
          </a:bodyPr>
          <a:lstStyle/>
          <a:p>
            <a:endParaRPr lang="en-US" dirty="0">
              <a:solidFill>
                <a:srgbClr val="000000"/>
              </a:solidFill>
            </a:endParaRPr>
          </a:p>
          <a:p>
            <a:endParaRPr lang="en-US" dirty="0">
              <a:solidFill>
                <a:srgbClr val="000000"/>
              </a:solidFill>
            </a:endParaRPr>
          </a:p>
          <a:p>
            <a:pPr algn="ctr"/>
            <a:r>
              <a:rPr lang="ru-RU" sz="2000" b="1" i="1" dirty="0">
                <a:solidFill>
                  <a:schemeClr val="accent2"/>
                </a:solidFill>
                <a:latin typeface="Times New Roman" pitchFamily="18" charset="0"/>
              </a:rPr>
              <a:t>  </a:t>
            </a:r>
          </a:p>
        </p:txBody>
      </p:sp>
      <p:sp>
        <p:nvSpPr>
          <p:cNvPr id="3" name="Заголовок 2"/>
          <p:cNvSpPr>
            <a:spLocks noGrp="1"/>
          </p:cNvSpPr>
          <p:nvPr>
            <p:ph type="title"/>
          </p:nvPr>
        </p:nvSpPr>
        <p:spPr>
          <a:xfrm>
            <a:off x="3643306" y="4357694"/>
            <a:ext cx="5043494" cy="2071702"/>
          </a:xfrm>
        </p:spPr>
        <p:txBody>
          <a:bodyPr>
            <a:noAutofit/>
          </a:bodyPr>
          <a:lstStyle/>
          <a:p>
            <a:r>
              <a:rPr lang="ru-RU" sz="1800" b="0" dirty="0" smtClean="0">
                <a:solidFill>
                  <a:schemeClr val="tx1"/>
                </a:solidFill>
                <a:effectLst/>
                <a:latin typeface="Times New Roman" pitchFamily="18" charset="0"/>
                <a:cs typeface="Times New Roman" pitchFamily="18" charset="0"/>
              </a:rPr>
              <a:t>Выполнили : обучающиеся 9-10 классов </a:t>
            </a:r>
            <a:br>
              <a:rPr lang="ru-RU" sz="1800" b="0" dirty="0" smtClean="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МОУ «</a:t>
            </a:r>
            <a:r>
              <a:rPr lang="ru-RU" sz="1800" b="0" dirty="0" err="1" smtClean="0">
                <a:solidFill>
                  <a:schemeClr val="tx1"/>
                </a:solidFill>
                <a:effectLst/>
                <a:latin typeface="Times New Roman" pitchFamily="18" charset="0"/>
                <a:cs typeface="Times New Roman" pitchFamily="18" charset="0"/>
              </a:rPr>
              <a:t>Звениговская</a:t>
            </a:r>
            <a:r>
              <a:rPr lang="ru-RU" sz="1800" b="0" dirty="0" smtClean="0">
                <a:solidFill>
                  <a:schemeClr val="tx1"/>
                </a:solidFill>
                <a:effectLst/>
                <a:latin typeface="Times New Roman" pitchFamily="18" charset="0"/>
                <a:cs typeface="Times New Roman" pitchFamily="18" charset="0"/>
              </a:rPr>
              <a:t> СОШ № 1»</a:t>
            </a:r>
            <a:br>
              <a:rPr lang="ru-RU" sz="1800" b="0" dirty="0" smtClean="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Порфирьева Дарья Константиновна и </a:t>
            </a:r>
            <a:r>
              <a:rPr lang="ru-RU" sz="1800" b="0" dirty="0" err="1" smtClean="0">
                <a:solidFill>
                  <a:schemeClr val="tx1"/>
                </a:solidFill>
                <a:effectLst/>
                <a:latin typeface="Times New Roman" pitchFamily="18" charset="0"/>
                <a:cs typeface="Times New Roman" pitchFamily="18" charset="0"/>
              </a:rPr>
              <a:t>Киткаева</a:t>
            </a:r>
            <a:r>
              <a:rPr lang="ru-RU" sz="1800" b="0" dirty="0" smtClean="0">
                <a:solidFill>
                  <a:schemeClr val="tx1"/>
                </a:solidFill>
                <a:effectLst/>
                <a:latin typeface="Times New Roman" pitchFamily="18" charset="0"/>
                <a:cs typeface="Times New Roman" pitchFamily="18" charset="0"/>
              </a:rPr>
              <a:t> Анастасия Валерьевна </a:t>
            </a:r>
            <a:br>
              <a:rPr lang="ru-RU" sz="1800" b="0" dirty="0" smtClean="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Руководители: Кузьмина Светлана Витальевна и </a:t>
            </a:r>
            <a:r>
              <a:rPr lang="ru-RU" sz="1800" b="0" dirty="0" err="1" smtClean="0">
                <a:solidFill>
                  <a:schemeClr val="tx1"/>
                </a:solidFill>
                <a:effectLst/>
                <a:latin typeface="Times New Roman" pitchFamily="18" charset="0"/>
                <a:cs typeface="Times New Roman" pitchFamily="18" charset="0"/>
              </a:rPr>
              <a:t>Шоркина</a:t>
            </a:r>
            <a:r>
              <a:rPr lang="ru-RU" sz="1800" b="0" dirty="0" smtClean="0">
                <a:solidFill>
                  <a:schemeClr val="tx1"/>
                </a:solidFill>
                <a:effectLst/>
                <a:latin typeface="Times New Roman" pitchFamily="18" charset="0"/>
                <a:cs typeface="Times New Roman" pitchFamily="18" charset="0"/>
              </a:rPr>
              <a:t> Светлана Алексеевна</a:t>
            </a:r>
          </a:p>
        </p:txBody>
      </p:sp>
      <p:sp>
        <p:nvSpPr>
          <p:cNvPr id="5" name="Содержимое 4"/>
          <p:cNvSpPr>
            <a:spLocks noGrp="1"/>
          </p:cNvSpPr>
          <p:nvPr>
            <p:ph idx="1"/>
          </p:nvPr>
        </p:nvSpPr>
        <p:spPr/>
        <p:txBody>
          <a:bodyPr/>
          <a:lstStyle/>
          <a:p>
            <a:pPr marL="0" indent="0" algn="ctr">
              <a:buNone/>
            </a:pPr>
            <a:r>
              <a:rPr lang="ru-RU" sz="1800" dirty="0" smtClean="0">
                <a:latin typeface="Times New Roman" pitchFamily="18" charset="0"/>
                <a:cs typeface="Times New Roman" pitchFamily="18" charset="0"/>
              </a:rPr>
              <a:t>МОУ «</a:t>
            </a:r>
            <a:r>
              <a:rPr lang="ru-RU" sz="1800" dirty="0" err="1" smtClean="0">
                <a:latin typeface="Times New Roman" pitchFamily="18" charset="0"/>
                <a:cs typeface="Times New Roman" pitchFamily="18" charset="0"/>
              </a:rPr>
              <a:t>Звениговская</a:t>
            </a:r>
            <a:r>
              <a:rPr lang="ru-RU" sz="1800" dirty="0" smtClean="0">
                <a:latin typeface="Times New Roman" pitchFamily="18" charset="0"/>
                <a:cs typeface="Times New Roman" pitchFamily="18" charset="0"/>
              </a:rPr>
              <a:t> средняя общеобразовательная школа № 1 »</a:t>
            </a: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r>
              <a:rPr lang="en-US" sz="2000" b="1" dirty="0" smtClean="0">
                <a:latin typeface="Times New Roman" pitchFamily="18" charset="0"/>
                <a:cs typeface="Times New Roman" pitchFamily="18" charset="0"/>
              </a:rPr>
              <a:t>Robert Burns is a well-known and popular Scottish poet </a:t>
            </a:r>
            <a:endParaRPr lang="ru-RU" sz="2000" b="1"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1"/>
          <p:cNvSpPr>
            <a:spLocks noChangeArrowheads="1"/>
          </p:cNvSpPr>
          <p:nvPr/>
        </p:nvSpPr>
        <p:spPr bwMode="auto">
          <a:xfrm>
            <a:off x="251520" y="332656"/>
            <a:ext cx="8424936" cy="954107"/>
          </a:xfrm>
          <a:prstGeom prst="rect">
            <a:avLst/>
          </a:prstGeom>
          <a:noFill/>
          <a:ln w="9525">
            <a:noFill/>
            <a:miter lim="800000"/>
            <a:headEnd/>
            <a:tailEnd/>
          </a:ln>
        </p:spPr>
        <p:txBody>
          <a:bodyPr wrap="square">
            <a:spAutoFit/>
          </a:bodyPr>
          <a:lstStyle/>
          <a:p>
            <a:r>
              <a:rPr lang="en-US" sz="2800" b="1" dirty="0">
                <a:latin typeface="Times New Roman" pitchFamily="18" charset="0"/>
                <a:cs typeface="Times New Roman" pitchFamily="18" charset="0"/>
              </a:rPr>
              <a:t>There are a lot of poems about love: “I Love My Jean”, “A </a:t>
            </a:r>
            <a:r>
              <a:rPr lang="en-US" sz="2800" b="1" dirty="0">
                <a:solidFill>
                  <a:srgbClr val="C00000"/>
                </a:solidFill>
                <a:latin typeface="Times New Roman" pitchFamily="18" charset="0"/>
                <a:cs typeface="Times New Roman" pitchFamily="18" charset="0"/>
              </a:rPr>
              <a:t>Red, Red </a:t>
            </a:r>
            <a:r>
              <a:rPr lang="en-US" sz="2800" b="1" dirty="0">
                <a:latin typeface="Times New Roman" pitchFamily="18" charset="0"/>
                <a:cs typeface="Times New Roman" pitchFamily="18" charset="0"/>
              </a:rPr>
              <a:t>Rose“, “I love my Jean” …</a:t>
            </a:r>
            <a:endParaRPr lang="en-US" sz="2800" b="1" u="sng" dirty="0">
              <a:latin typeface="Times New Roman" pitchFamily="18" charset="0"/>
              <a:cs typeface="Times New Roman" pitchFamily="18" charset="0"/>
            </a:endParaRPr>
          </a:p>
        </p:txBody>
      </p:sp>
      <p:sp>
        <p:nvSpPr>
          <p:cNvPr id="25602" name="Прямоугольник 3"/>
          <p:cNvSpPr>
            <a:spLocks noChangeArrowheads="1"/>
          </p:cNvSpPr>
          <p:nvPr/>
        </p:nvSpPr>
        <p:spPr bwMode="auto">
          <a:xfrm>
            <a:off x="4572000" y="1700213"/>
            <a:ext cx="3816350" cy="4524375"/>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Of a' the airts the wind can blaw,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I dearly like the West;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For there the bony Lassie lives,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The Lassie I lo'e best: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There's wild-woods grow, and rivers row,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And mony a hill between;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But day and night my fancy's flight </a:t>
            </a:r>
            <a:endParaRPr lang="ru-RU" sz="2400">
              <a:latin typeface="Times New Roman" pitchFamily="18" charset="0"/>
              <a:cs typeface="Times New Roman" pitchFamily="18" charset="0"/>
            </a:endParaRPr>
          </a:p>
          <a:p>
            <a:r>
              <a:rPr lang="en-US" sz="2400">
                <a:latin typeface="Times New Roman" pitchFamily="18" charset="0"/>
                <a:cs typeface="Times New Roman" pitchFamily="18" charset="0"/>
              </a:rPr>
              <a:t>Is ever wi' my Jean. </a:t>
            </a:r>
          </a:p>
        </p:txBody>
      </p:sp>
      <p:pic>
        <p:nvPicPr>
          <p:cNvPr id="25603" name="Picture 1" descr="http://smena-online.ru/sites/default/files/u12/102160-050-9bfa4184_copy.jpg"/>
          <p:cNvPicPr>
            <a:picLocks noChangeAspect="1" noChangeArrowheads="1"/>
          </p:cNvPicPr>
          <p:nvPr/>
        </p:nvPicPr>
        <p:blipFill>
          <a:blip r:embed="rId2" r:link="rId3" cstate="print"/>
          <a:srcRect/>
          <a:stretch>
            <a:fillRect/>
          </a:stretch>
        </p:blipFill>
        <p:spPr bwMode="auto">
          <a:xfrm>
            <a:off x="900113" y="1773238"/>
            <a:ext cx="3413125" cy="4319587"/>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Lewis"/>
          <p:cNvPicPr>
            <a:picLocks noChangeAspect="1" noChangeArrowheads="1"/>
          </p:cNvPicPr>
          <p:nvPr/>
        </p:nvPicPr>
        <p:blipFill>
          <a:blip r:embed="rId2" cstate="print"/>
          <a:srcRect/>
          <a:stretch>
            <a:fillRect/>
          </a:stretch>
        </p:blipFill>
        <p:spPr bwMode="auto">
          <a:xfrm>
            <a:off x="1116013" y="782638"/>
            <a:ext cx="3095625" cy="2320925"/>
          </a:xfrm>
          <a:prstGeom prst="rect">
            <a:avLst/>
          </a:prstGeom>
          <a:ln>
            <a:noFill/>
          </a:ln>
          <a:effectLst>
            <a:softEdge rad="112500"/>
          </a:effectLst>
        </p:spPr>
      </p:pic>
      <p:pic>
        <p:nvPicPr>
          <p:cNvPr id="27650" name="Picture 4" descr="C:\Users\Кассиопея\Desktop\1\0_6edb3_94e43070_XL.jpg"/>
          <p:cNvPicPr>
            <a:picLocks noChangeAspect="1" noChangeArrowheads="1"/>
          </p:cNvPicPr>
          <p:nvPr/>
        </p:nvPicPr>
        <p:blipFill>
          <a:blip r:embed="rId3" cstate="print"/>
          <a:srcRect/>
          <a:stretch>
            <a:fillRect/>
          </a:stretch>
        </p:blipFill>
        <p:spPr bwMode="auto">
          <a:xfrm>
            <a:off x="4932363" y="836613"/>
            <a:ext cx="3405187" cy="2232025"/>
          </a:xfrm>
          <a:prstGeom prst="rect">
            <a:avLst/>
          </a:prstGeom>
          <a:ln>
            <a:noFill/>
          </a:ln>
          <a:effectLst>
            <a:softEdge rad="112500"/>
          </a:effectLst>
        </p:spPr>
      </p:pic>
      <p:pic>
        <p:nvPicPr>
          <p:cNvPr id="27651" name="Picture 2" descr="Island Tree on Lochan na h-Achlaise ~ Rannoch Moor, Scotland"/>
          <p:cNvPicPr>
            <a:picLocks noChangeAspect="1" noChangeArrowheads="1"/>
          </p:cNvPicPr>
          <p:nvPr/>
        </p:nvPicPr>
        <p:blipFill>
          <a:blip r:embed="rId4" cstate="print"/>
          <a:srcRect/>
          <a:stretch>
            <a:fillRect/>
          </a:stretch>
        </p:blipFill>
        <p:spPr bwMode="auto">
          <a:xfrm>
            <a:off x="900113" y="3933825"/>
            <a:ext cx="3455987" cy="2306638"/>
          </a:xfrm>
          <a:prstGeom prst="rect">
            <a:avLst/>
          </a:prstGeom>
          <a:ln>
            <a:noFill/>
          </a:ln>
          <a:effectLst>
            <a:softEdge rad="112500"/>
          </a:effectLst>
        </p:spPr>
      </p:pic>
      <p:pic>
        <p:nvPicPr>
          <p:cNvPr id="27652" name="Picture 2" descr="Lewis"/>
          <p:cNvPicPr>
            <a:picLocks noChangeAspect="1" noChangeArrowheads="1"/>
          </p:cNvPicPr>
          <p:nvPr/>
        </p:nvPicPr>
        <p:blipFill>
          <a:blip r:embed="rId2" cstate="print"/>
          <a:srcRect/>
          <a:stretch>
            <a:fillRect/>
          </a:stretch>
        </p:blipFill>
        <p:spPr bwMode="auto">
          <a:xfrm>
            <a:off x="5003800" y="3933825"/>
            <a:ext cx="3586163" cy="2332038"/>
          </a:xfrm>
          <a:prstGeom prst="rect">
            <a:avLst/>
          </a:prstGeom>
          <a:ln>
            <a:noFill/>
          </a:ln>
          <a:effectLst>
            <a:softEdge rad="112500"/>
          </a:effectLst>
        </p:spPr>
      </p:pic>
      <p:sp>
        <p:nvSpPr>
          <p:cNvPr id="27653" name="Прямоугольник 5"/>
          <p:cNvSpPr>
            <a:spLocks noChangeArrowheads="1"/>
          </p:cNvSpPr>
          <p:nvPr/>
        </p:nvSpPr>
        <p:spPr bwMode="auto">
          <a:xfrm>
            <a:off x="971550" y="3141663"/>
            <a:ext cx="7561263" cy="830262"/>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He sang of the woods, fields and wonderful valleys of his birthplace.</a:t>
            </a:r>
            <a:endParaRPr lang="ru-RU" sz="240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endParaRPr lang="en-US" dirty="0" smtClean="0">
              <a:latin typeface="Times New Roman" pitchFamily="18" charset="0"/>
            </a:endParaRPr>
          </a:p>
          <a:p>
            <a:pPr>
              <a:buNone/>
            </a:pPr>
            <a:endParaRPr lang="en-US" dirty="0" smtClean="0">
              <a:latin typeface="Times New Roman" pitchFamily="18" charset="0"/>
            </a:endParaRPr>
          </a:p>
          <a:p>
            <a:pPr>
              <a:buNone/>
            </a:pPr>
            <a:endParaRPr lang="en-US" dirty="0" smtClean="0">
              <a:latin typeface="Times New Roman" pitchFamily="18" charset="0"/>
            </a:endParaRPr>
          </a:p>
          <a:p>
            <a:pPr>
              <a:buNone/>
            </a:pPr>
            <a:r>
              <a:rPr lang="en-US" dirty="0" smtClean="0">
                <a:latin typeface="Times New Roman" pitchFamily="18" charset="0"/>
              </a:rPr>
              <a:t>Robert Burns</a:t>
            </a:r>
            <a:r>
              <a:rPr lang="en-US" dirty="0" smtClean="0"/>
              <a:t> </a:t>
            </a:r>
            <a:r>
              <a:rPr lang="en-US" dirty="0" smtClean="0">
                <a:effectLst>
                  <a:outerShdw blurRad="38100" dist="38100" dir="2700000" algn="tl">
                    <a:srgbClr val="FFFFFF"/>
                  </a:outerShdw>
                </a:effectLst>
                <a:latin typeface="Times New Roman" pitchFamily="18" charset="0"/>
                <a:cs typeface="Times New Roman" pitchFamily="18" charset="0"/>
              </a:rPr>
              <a:t> wrote over 500 different works</a:t>
            </a:r>
            <a:r>
              <a:rPr lang="ru-RU" dirty="0" smtClean="0">
                <a:effectLst>
                  <a:outerShdw blurRad="38100" dist="38100" dir="2700000" algn="tl">
                    <a:srgbClr val="FFFFFF"/>
                  </a:outerShdw>
                </a:effectLst>
                <a:latin typeface="Times New Roman" pitchFamily="18" charset="0"/>
                <a:cs typeface="Times New Roman" pitchFamily="18" charset="0"/>
              </a:rPr>
              <a:t>.</a:t>
            </a:r>
            <a:r>
              <a:rPr lang="en-US" dirty="0" smtClean="0">
                <a:effectLst>
                  <a:outerShdw blurRad="38100" dist="38100" dir="2700000" algn="tl">
                    <a:srgbClr val="FFFFFF"/>
                  </a:outerShdw>
                </a:effectLst>
                <a:latin typeface="Times New Roman" pitchFamily="18" charset="0"/>
                <a:cs typeface="Times New Roman" pitchFamily="18" charset="0"/>
              </a:rPr>
              <a:t> Today his works are known and loved  by millions of people.</a:t>
            </a:r>
          </a:p>
          <a:p>
            <a:pPr>
              <a:buNone/>
            </a:pPr>
            <a:endParaRPr lang="ru-RU" dirty="0"/>
          </a:p>
        </p:txBody>
      </p:sp>
      <p:pic>
        <p:nvPicPr>
          <p:cNvPr id="4" name="Рисунок 3" descr="1996_1086_l.jpg"/>
          <p:cNvPicPr>
            <a:picLocks noChangeAspect="1"/>
          </p:cNvPicPr>
          <p:nvPr/>
        </p:nvPicPr>
        <p:blipFill>
          <a:blip r:embed="rId2" cstate="print"/>
          <a:stretch>
            <a:fillRect/>
          </a:stretch>
        </p:blipFill>
        <p:spPr>
          <a:xfrm rot="20262116">
            <a:off x="204284" y="632889"/>
            <a:ext cx="1341120" cy="1341120"/>
          </a:xfrm>
          <a:prstGeom prst="rect">
            <a:avLst/>
          </a:prstGeom>
          <a:ln>
            <a:noFill/>
          </a:ln>
          <a:effectLst>
            <a:softEdge rad="112500"/>
          </a:effectLst>
        </p:spPr>
      </p:pic>
      <p:pic>
        <p:nvPicPr>
          <p:cNvPr id="5" name="Рисунок 4" descr="1996_1087_l.jpg"/>
          <p:cNvPicPr>
            <a:picLocks noChangeAspect="1"/>
          </p:cNvPicPr>
          <p:nvPr/>
        </p:nvPicPr>
        <p:blipFill>
          <a:blip r:embed="rId3" cstate="print"/>
          <a:stretch>
            <a:fillRect/>
          </a:stretch>
        </p:blipFill>
        <p:spPr>
          <a:xfrm rot="348824">
            <a:off x="7350564" y="491875"/>
            <a:ext cx="1316736" cy="1328928"/>
          </a:xfrm>
          <a:prstGeom prst="rect">
            <a:avLst/>
          </a:prstGeom>
          <a:ln>
            <a:noFill/>
          </a:ln>
          <a:effectLst>
            <a:softEdge rad="112500"/>
          </a:effectLst>
        </p:spPr>
      </p:pic>
      <p:pic>
        <p:nvPicPr>
          <p:cNvPr id="6" name="Рисунок 5" descr="Robert Burns.jpg"/>
          <p:cNvPicPr>
            <a:picLocks noChangeAspect="1"/>
          </p:cNvPicPr>
          <p:nvPr/>
        </p:nvPicPr>
        <p:blipFill>
          <a:blip r:embed="rId4" cstate="print"/>
          <a:stretch>
            <a:fillRect/>
          </a:stretch>
        </p:blipFill>
        <p:spPr>
          <a:xfrm>
            <a:off x="5715008" y="3643314"/>
            <a:ext cx="1353312" cy="1328928"/>
          </a:xfrm>
          <a:prstGeom prst="rect">
            <a:avLst/>
          </a:prstGeom>
          <a:ln>
            <a:noFill/>
          </a:ln>
          <a:effectLst>
            <a:softEdge rad="112500"/>
          </a:effectLst>
        </p:spPr>
      </p:pic>
      <p:pic>
        <p:nvPicPr>
          <p:cNvPr id="7" name="Рисунок 6" descr="images.jpg"/>
          <p:cNvPicPr>
            <a:picLocks noChangeAspect="1"/>
          </p:cNvPicPr>
          <p:nvPr/>
        </p:nvPicPr>
        <p:blipFill>
          <a:blip r:embed="rId5" cstate="print"/>
          <a:stretch>
            <a:fillRect/>
          </a:stretch>
        </p:blipFill>
        <p:spPr>
          <a:xfrm>
            <a:off x="4214810" y="3571876"/>
            <a:ext cx="1216221" cy="1210816"/>
          </a:xfrm>
          <a:prstGeom prst="rect">
            <a:avLst/>
          </a:prstGeom>
          <a:ln>
            <a:noFill/>
          </a:ln>
          <a:effectLst>
            <a:softEdge rad="112500"/>
          </a:effectLst>
        </p:spPr>
      </p:pic>
      <p:pic>
        <p:nvPicPr>
          <p:cNvPr id="8" name="Рисунок 7" descr="1996_1088_l.jpg"/>
          <p:cNvPicPr>
            <a:picLocks noChangeAspect="1"/>
          </p:cNvPicPr>
          <p:nvPr/>
        </p:nvPicPr>
        <p:blipFill>
          <a:blip r:embed="rId6" cstate="print"/>
          <a:stretch>
            <a:fillRect/>
          </a:stretch>
        </p:blipFill>
        <p:spPr>
          <a:xfrm>
            <a:off x="2500298" y="3571876"/>
            <a:ext cx="1353312" cy="1341120"/>
          </a:xfrm>
          <a:prstGeom prst="rect">
            <a:avLst/>
          </a:prstGeom>
          <a:ln>
            <a:noFill/>
          </a:ln>
          <a:effectLst>
            <a:softEdge rad="112500"/>
          </a:effectLst>
        </p:spPr>
      </p:pic>
      <p:pic>
        <p:nvPicPr>
          <p:cNvPr id="9" name="Рисунок 8" descr="зз.png"/>
          <p:cNvPicPr>
            <a:picLocks noChangeAspect="1"/>
          </p:cNvPicPr>
          <p:nvPr/>
        </p:nvPicPr>
        <p:blipFill>
          <a:blip r:embed="rId7" cstate="print"/>
          <a:stretch>
            <a:fillRect/>
          </a:stretch>
        </p:blipFill>
        <p:spPr>
          <a:xfrm>
            <a:off x="3357554" y="428604"/>
            <a:ext cx="1656184" cy="1431508"/>
          </a:xfrm>
          <a:prstGeom prst="rect">
            <a:avLst/>
          </a:prstGeom>
          <a:ln>
            <a:noFill/>
          </a:ln>
          <a:effectLst>
            <a:outerShdw blurRad="292100" dist="139700" dir="2700000" algn="tl" rotWithShape="0">
              <a:srgbClr val="333333">
                <a:alpha val="65000"/>
              </a:srgbClr>
            </a:outerShdw>
          </a:effectLst>
        </p:spPr>
      </p:pic>
      <p:pic>
        <p:nvPicPr>
          <p:cNvPr id="10" name="Рисунок 9" descr="The poet's introduction to 'Holy Willie's Prayer', the most famous of his satirical poems.jpg"/>
          <p:cNvPicPr>
            <a:picLocks noChangeAspect="1"/>
          </p:cNvPicPr>
          <p:nvPr/>
        </p:nvPicPr>
        <p:blipFill>
          <a:blip r:embed="rId8" cstate="print"/>
          <a:stretch>
            <a:fillRect/>
          </a:stretch>
        </p:blipFill>
        <p:spPr>
          <a:xfrm rot="20649234">
            <a:off x="608968" y="3615930"/>
            <a:ext cx="1657981" cy="2075133"/>
          </a:xfrm>
          <a:prstGeom prst="rect">
            <a:avLst/>
          </a:prstGeom>
          <a:ln>
            <a:noFill/>
          </a:ln>
          <a:effectLst>
            <a:softEdge rad="112500"/>
          </a:effectLst>
        </p:spPr>
      </p:pic>
      <p:pic>
        <p:nvPicPr>
          <p:cNvPr id="11" name="Рисунок 10" descr="letter_B.jpg"/>
          <p:cNvPicPr>
            <a:picLocks noChangeAspect="1"/>
          </p:cNvPicPr>
          <p:nvPr/>
        </p:nvPicPr>
        <p:blipFill>
          <a:blip r:embed="rId9" cstate="print"/>
          <a:stretch>
            <a:fillRect/>
          </a:stretch>
        </p:blipFill>
        <p:spPr>
          <a:xfrm rot="1504391">
            <a:off x="7358591" y="4012399"/>
            <a:ext cx="1470639" cy="1812562"/>
          </a:xfrm>
          <a:prstGeom prst="rect">
            <a:avLst/>
          </a:prstGeom>
          <a:ln>
            <a:noFill/>
          </a:ln>
          <a:effectLst>
            <a:softEdge rad="112500"/>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0"/>
                                        <p:tgtEl>
                                          <p:spTgt spid="10"/>
                                        </p:tgtEl>
                                      </p:cBhvr>
                                    </p:animEffect>
                                  </p:childTnLst>
                                </p:cTn>
                              </p:par>
                              <p:par>
                                <p:cTn id="26" presetID="10"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92696"/>
            <a:ext cx="3096344" cy="1200329"/>
          </a:xfrm>
          <a:prstGeom prst="rect">
            <a:avLst/>
          </a:prstGeom>
        </p:spPr>
        <p:txBody>
          <a:bodyPr wrap="square">
            <a:spAutoFit/>
          </a:bodyPr>
          <a:lstStyle/>
          <a:p>
            <a:r>
              <a:rPr lang="en-US" sz="2400" b="1" dirty="0">
                <a:effectLst>
                  <a:outerShdw blurRad="38100" dist="38100" dir="2700000" algn="tl">
                    <a:srgbClr val="FFFFFF"/>
                  </a:outerShdw>
                </a:effectLst>
                <a:latin typeface="Times New Roman" pitchFamily="18" charset="0"/>
                <a:cs typeface="Times New Roman" pitchFamily="18" charset="0"/>
              </a:rPr>
              <a:t/>
            </a:r>
            <a:br>
              <a:rPr lang="en-US" sz="2400" b="1" dirty="0">
                <a:effectLst>
                  <a:outerShdw blurRad="38100" dist="38100" dir="2700000" algn="tl">
                    <a:srgbClr val="FFFFFF"/>
                  </a:outerShdw>
                </a:effectLst>
                <a:latin typeface="Times New Roman" pitchFamily="18" charset="0"/>
                <a:cs typeface="Times New Roman" pitchFamily="18" charset="0"/>
              </a:rPr>
            </a:br>
            <a:r>
              <a:rPr lang="en-US" sz="2400" dirty="0">
                <a:effectLst>
                  <a:outerShdw blurRad="38100" dist="38100" dir="2700000" algn="tl">
                    <a:srgbClr val="FFFFFF"/>
                  </a:outerShdw>
                </a:effectLst>
                <a:latin typeface="Times New Roman" pitchFamily="18" charset="0"/>
                <a:cs typeface="Times New Roman" pitchFamily="18" charset="0"/>
              </a:rPr>
              <a:t> </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r>
              <a:rPr lang="en-US" sz="2400" dirty="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pic>
        <p:nvPicPr>
          <p:cNvPr id="1026" name="Picture 2" descr="C:\Users\Администратор\Desktop\Памятник Бернсу.JPG"/>
          <p:cNvPicPr>
            <a:picLocks noChangeAspect="1" noChangeArrowheads="1"/>
          </p:cNvPicPr>
          <p:nvPr/>
        </p:nvPicPr>
        <p:blipFill>
          <a:blip r:embed="rId2" cstate="print"/>
          <a:srcRect/>
          <a:stretch>
            <a:fillRect/>
          </a:stretch>
        </p:blipFill>
        <p:spPr bwMode="auto">
          <a:xfrm>
            <a:off x="3571868" y="857232"/>
            <a:ext cx="1799853" cy="2324744"/>
          </a:xfrm>
          <a:prstGeom prst="rect">
            <a:avLst/>
          </a:prstGeom>
          <a:ln>
            <a:noFill/>
          </a:ln>
          <a:effectLst>
            <a:softEdge rad="112500"/>
          </a:effectLst>
        </p:spPr>
      </p:pic>
      <p:pic>
        <p:nvPicPr>
          <p:cNvPr id="6" name="Picture 2" descr="http://upload.wikimedia.org/wikipedia/commons/thumb/3/3d/RobertBurnsStatueEmbankmentLondon.JPG/200px-RobertBurnsStatueEmbankmentLondon.JPG"/>
          <p:cNvPicPr>
            <a:picLocks noChangeAspect="1" noChangeArrowheads="1"/>
          </p:cNvPicPr>
          <p:nvPr/>
        </p:nvPicPr>
        <p:blipFill>
          <a:blip r:embed="rId3" cstate="print"/>
          <a:srcRect/>
          <a:stretch>
            <a:fillRect/>
          </a:stretch>
        </p:blipFill>
        <p:spPr bwMode="auto">
          <a:xfrm>
            <a:off x="928662" y="714356"/>
            <a:ext cx="1584325" cy="2386012"/>
          </a:xfrm>
          <a:prstGeom prst="rect">
            <a:avLst/>
          </a:prstGeom>
          <a:ln>
            <a:noFill/>
          </a:ln>
          <a:effectLst>
            <a:softEdge rad="112500"/>
          </a:effectLst>
        </p:spPr>
      </p:pic>
      <p:pic>
        <p:nvPicPr>
          <p:cNvPr id="7" name="Picture 6" descr="C:\Users\Кассиопея\Desktop\burns-15.jpg"/>
          <p:cNvPicPr>
            <a:picLocks noChangeAspect="1" noChangeArrowheads="1"/>
          </p:cNvPicPr>
          <p:nvPr/>
        </p:nvPicPr>
        <p:blipFill>
          <a:blip r:embed="rId4" cstate="print"/>
          <a:srcRect/>
          <a:stretch>
            <a:fillRect/>
          </a:stretch>
        </p:blipFill>
        <p:spPr bwMode="auto">
          <a:xfrm>
            <a:off x="5786446" y="1000108"/>
            <a:ext cx="2762250" cy="1844675"/>
          </a:xfrm>
          <a:prstGeom prst="rect">
            <a:avLst/>
          </a:prstGeom>
          <a:ln>
            <a:noFill/>
          </a:ln>
          <a:effectLst>
            <a:softEdge rad="112500"/>
          </a:effectLst>
        </p:spPr>
      </p:pic>
      <p:sp>
        <p:nvSpPr>
          <p:cNvPr id="28677" name="Прямоугольник 7"/>
          <p:cNvSpPr>
            <a:spLocks noChangeArrowheads="1"/>
          </p:cNvSpPr>
          <p:nvPr/>
        </p:nvSpPr>
        <p:spPr bwMode="auto">
          <a:xfrm rot="10800000" flipV="1">
            <a:off x="683568" y="3911491"/>
            <a:ext cx="7674646" cy="830997"/>
          </a:xfrm>
          <a:prstGeom prst="rect">
            <a:avLst/>
          </a:prstGeom>
          <a:noFill/>
          <a:ln w="9525">
            <a:noFill/>
            <a:miter lim="800000"/>
            <a:headEnd/>
            <a:tailEnd/>
          </a:ln>
        </p:spPr>
        <p:txBody>
          <a:bodyPr wrap="square">
            <a:spAutoFit/>
          </a:bodyPr>
          <a:lstStyle/>
          <a:p>
            <a:r>
              <a:rPr lang="en-US" sz="2400" dirty="0">
                <a:latin typeface="Times New Roman" pitchFamily="18" charset="0"/>
                <a:cs typeface="Times New Roman" pitchFamily="18" charset="0"/>
              </a:rPr>
              <a:t>Robert Burns Birthplace Museum offers a truly unique encounter with Scotland’s favourite son.</a:t>
            </a:r>
            <a:endParaRPr lang="ru-RU" sz="2400" dirty="0">
              <a:latin typeface="Times New Roman" pitchFamily="18" charset="0"/>
              <a:cs typeface="Times New Roman" pitchFamily="18" charset="0"/>
            </a:endParaRPr>
          </a:p>
        </p:txBody>
      </p:sp>
      <p:sp>
        <p:nvSpPr>
          <p:cNvPr id="9" name="Прямоугольник 8"/>
          <p:cNvSpPr/>
          <p:nvPr/>
        </p:nvSpPr>
        <p:spPr>
          <a:xfrm rot="10800000" flipV="1">
            <a:off x="827584" y="5501553"/>
            <a:ext cx="7704856" cy="83099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fontAlgn="auto">
              <a:spcBef>
                <a:spcPts val="0"/>
              </a:spcBef>
              <a:spcAft>
                <a:spcPts val="0"/>
              </a:spcAft>
              <a:defRPr/>
            </a:pPr>
            <a:r>
              <a:rPr lang="en-US" sz="2400" dirty="0">
                <a:latin typeface="Times New Roman" pitchFamily="18" charset="0"/>
                <a:cs typeface="Times New Roman" pitchFamily="18" charset="0"/>
              </a:rPr>
              <a:t>Robert Burns died on the 21of July 1796.</a:t>
            </a:r>
            <a:r>
              <a:rPr lang="ru-RU" sz="2400" dirty="0">
                <a:latin typeface="Times New Roman" pitchFamily="18" charset="0"/>
                <a:cs typeface="Times New Roman" pitchFamily="18" charset="0"/>
              </a:rPr>
              <a:t> </a:t>
            </a:r>
            <a:r>
              <a:rPr lang="en-US" sz="2400" dirty="0">
                <a:latin typeface="Times New Roman" pitchFamily="18" charset="0"/>
                <a:cs typeface="Times New Roman" pitchFamily="18" charset="0"/>
              </a:rPr>
              <a:t>He was only 37.</a:t>
            </a:r>
            <a:r>
              <a:rPr lang="en-US" sz="2400" dirty="0"/>
              <a:t> </a:t>
            </a:r>
            <a:r>
              <a:rPr lang="en-US" sz="2400" dirty="0">
                <a:latin typeface="Times New Roman" pitchFamily="18" charset="0"/>
                <a:cs typeface="Times New Roman" pitchFamily="18" charset="0"/>
              </a:rPr>
              <a:t>His funeral was attended by a crowd of ten thousand.</a:t>
            </a:r>
            <a:endParaRPr lang="ru-RU" sz="24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buNone/>
            </a:pPr>
            <a:r>
              <a:rPr lang="en-US" sz="2000" dirty="0" smtClean="0">
                <a:latin typeface="Times New Roman" pitchFamily="18" charset="0"/>
                <a:cs typeface="Times New Roman" pitchFamily="18" charset="0"/>
              </a:rPr>
              <a:t>The practical phase of the study. We watched film about Robert Burns, the great Scottish poet and then answered  questions. The result  of our work is, we found that children like the poems of  R. Burns (70%), and they would get acquainted with the work of  Robert Burns again (75%).</a:t>
            </a:r>
          </a:p>
          <a:p>
            <a:pPr marL="0" indent="0">
              <a:buNone/>
            </a:pPr>
            <a:r>
              <a:rPr lang="en-US" sz="2000" dirty="0" smtClean="0">
                <a:latin typeface="Times New Roman" pitchFamily="18" charset="0"/>
                <a:cs typeface="Times New Roman" pitchFamily="18" charset="0"/>
              </a:rPr>
              <a:t>If we want the poems of  Robert Burns to be popular: we should</a:t>
            </a:r>
          </a:p>
          <a:p>
            <a:pPr marL="0" indent="0">
              <a:buFont typeface="Arial" pitchFamily="34" charset="0"/>
              <a:buChar char="•"/>
            </a:pPr>
            <a:r>
              <a:rPr lang="en-US" sz="2000" dirty="0" smtClean="0">
                <a:latin typeface="Times New Roman" pitchFamily="18" charset="0"/>
                <a:cs typeface="Times New Roman" pitchFamily="18" charset="0"/>
              </a:rPr>
              <a:t>Attend open lessons, extracurricular activities, class hours on this topic.</a:t>
            </a:r>
          </a:p>
          <a:p>
            <a:pPr marL="0" indent="0">
              <a:buFont typeface="Arial" pitchFamily="34" charset="0"/>
              <a:buChar char="•"/>
            </a:pPr>
            <a:r>
              <a:rPr lang="en-US" sz="2000" dirty="0" smtClean="0">
                <a:latin typeface="Times New Roman" pitchFamily="18" charset="0"/>
                <a:cs typeface="Times New Roman" pitchFamily="18" charset="0"/>
              </a:rPr>
              <a:t>At the  meetings to pay attention to the problem of reading literature.</a:t>
            </a:r>
          </a:p>
          <a:p>
            <a:pPr marL="0" indent="0">
              <a:buFont typeface="Arial" pitchFamily="34" charset="0"/>
              <a:buChar char="•"/>
            </a:pPr>
            <a:r>
              <a:rPr lang="en-US" sz="2000" dirty="0" smtClean="0">
                <a:latin typeface="Times New Roman" pitchFamily="18" charset="0"/>
                <a:cs typeface="Times New Roman" pitchFamily="18" charset="0"/>
              </a:rPr>
              <a:t>Organize mass meetings with actors reading poems by famous foreign authors at least once a month.</a:t>
            </a:r>
          </a:p>
          <a:p>
            <a:pPr marL="0" indent="0">
              <a:buNone/>
            </a:pPr>
            <a:r>
              <a:rPr lang="en-US" sz="2000" dirty="0" smtClean="0">
                <a:latin typeface="Times New Roman" pitchFamily="18" charset="0"/>
                <a:cs typeface="Times New Roman" pitchFamily="18" charset="0"/>
              </a:rPr>
              <a:t>Conclusion. In order to interest children in English poetry, we need to invite them to read books in the library or to use the Internet site and then learn and tell our friends, relatives.</a:t>
            </a:r>
            <a:endParaRPr lang="ru-RU" sz="20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1547664" y="2349500"/>
            <a:ext cx="3456384" cy="646331"/>
          </a:xfrm>
          <a:prstGeom prst="rect">
            <a:avLst/>
          </a:prstGeom>
          <a:noFill/>
          <a:ln w="9525">
            <a:noFill/>
            <a:miter lim="800000"/>
            <a:headEnd/>
            <a:tailEnd/>
          </a:ln>
        </p:spPr>
        <p:txBody>
          <a:bodyPr wrap="square">
            <a:spAutoFit/>
          </a:bodyPr>
          <a:lstStyle/>
          <a:p>
            <a:r>
              <a:rPr lang="en-US" dirty="0">
                <a:solidFill>
                  <a:schemeClr val="accent4">
                    <a:lumMod val="75000"/>
                  </a:schemeClr>
                </a:solidFill>
                <a:latin typeface="Verdana" pitchFamily="34" charset="0"/>
                <a:hlinkClick r:id="rId2"/>
              </a:rPr>
              <a:t> www.burnsmuseum.org.uk</a:t>
            </a:r>
            <a:endParaRPr lang="en-US" dirty="0">
              <a:solidFill>
                <a:schemeClr val="accent4">
                  <a:lumMod val="75000"/>
                </a:schemeClr>
              </a:solidFill>
              <a:latin typeface="Verdana" pitchFamily="34" charset="0"/>
            </a:endParaRPr>
          </a:p>
          <a:p>
            <a:r>
              <a:rPr lang="en-US" u="sng" dirty="0">
                <a:solidFill>
                  <a:schemeClr val="accent4">
                    <a:lumMod val="75000"/>
                  </a:schemeClr>
                </a:solidFill>
                <a:latin typeface="Verdana" pitchFamily="34" charset="0"/>
              </a:rPr>
              <a:t> www.lingvotech.com/burns</a:t>
            </a:r>
            <a:endParaRPr lang="ru-RU" u="sng" dirty="0">
              <a:solidFill>
                <a:schemeClr val="accent4">
                  <a:lumMod val="75000"/>
                </a:schemeClr>
              </a:solidFill>
              <a:latin typeface="Verdana" pitchFamily="34" charset="0"/>
            </a:endParaRPr>
          </a:p>
        </p:txBody>
      </p:sp>
      <p:sp>
        <p:nvSpPr>
          <p:cNvPr id="3" name="Прямоугольник 2"/>
          <p:cNvSpPr/>
          <p:nvPr/>
        </p:nvSpPr>
        <p:spPr>
          <a:xfrm>
            <a:off x="1763688" y="3573016"/>
            <a:ext cx="2664296" cy="369332"/>
          </a:xfrm>
          <a:prstGeom prst="rect">
            <a:avLst/>
          </a:prstGeom>
        </p:spPr>
        <p:txBody>
          <a:bodyPr wrap="square">
            <a:spAutoFit/>
          </a:bodyPr>
          <a:lstStyle/>
          <a:p>
            <a:r>
              <a:rPr lang="en-US" dirty="0">
                <a:solidFill>
                  <a:schemeClr val="accent4">
                    <a:lumMod val="75000"/>
                  </a:schemeClr>
                </a:solidFill>
                <a:hlinkClick r:id="rId3"/>
              </a:rPr>
              <a:t>http://english-globe.ru</a:t>
            </a:r>
            <a:endParaRPr lang="ru-RU" dirty="0">
              <a:solidFill>
                <a:schemeClr val="accent4">
                  <a:lumMod val="75000"/>
                </a:schemeClr>
              </a:solidFill>
            </a:endParaRPr>
          </a:p>
        </p:txBody>
      </p:sp>
      <p:sp>
        <p:nvSpPr>
          <p:cNvPr id="4" name="Прямоугольник 3"/>
          <p:cNvSpPr/>
          <p:nvPr/>
        </p:nvSpPr>
        <p:spPr>
          <a:xfrm rot="10800000" flipV="1">
            <a:off x="1691680" y="3125125"/>
            <a:ext cx="3600400" cy="369332"/>
          </a:xfrm>
          <a:prstGeom prst="rect">
            <a:avLst/>
          </a:prstGeom>
        </p:spPr>
        <p:txBody>
          <a:bodyPr wrap="square">
            <a:spAutoFit/>
          </a:bodyPr>
          <a:lstStyle/>
          <a:p>
            <a:r>
              <a:rPr lang="en-US" dirty="0">
                <a:solidFill>
                  <a:schemeClr val="accent4">
                    <a:lumMod val="75000"/>
                  </a:schemeClr>
                </a:solidFill>
                <a:hlinkClick r:id="rId4"/>
              </a:rPr>
              <a:t>http://latuk.narod.ru</a:t>
            </a:r>
            <a:endParaRPr lang="ru-RU" dirty="0">
              <a:solidFill>
                <a:schemeClr val="accent4">
                  <a:lumMod val="75000"/>
                </a:schemeClr>
              </a:solidFill>
            </a:endParaRPr>
          </a:p>
        </p:txBody>
      </p:sp>
      <p:sp>
        <p:nvSpPr>
          <p:cNvPr id="5" name="Прямоугольник 4"/>
          <p:cNvSpPr/>
          <p:nvPr/>
        </p:nvSpPr>
        <p:spPr>
          <a:xfrm>
            <a:off x="1763687" y="3982998"/>
            <a:ext cx="2952329" cy="382106"/>
          </a:xfrm>
          <a:prstGeom prst="rect">
            <a:avLst/>
          </a:prstGeom>
        </p:spPr>
        <p:txBody>
          <a:bodyPr wrap="square">
            <a:spAutoFit/>
          </a:bodyPr>
          <a:lstStyle/>
          <a:p>
            <a:r>
              <a:rPr lang="en-US" dirty="0">
                <a:hlinkClick r:id="rId5"/>
              </a:rPr>
              <a:t>http://go.mail.ru</a:t>
            </a:r>
            <a:endParaRPr lang="ru-RU" dirty="0"/>
          </a:p>
        </p:txBody>
      </p:sp>
      <p:sp>
        <p:nvSpPr>
          <p:cNvPr id="7" name="Прямоугольник 6"/>
          <p:cNvSpPr/>
          <p:nvPr/>
        </p:nvSpPr>
        <p:spPr>
          <a:xfrm>
            <a:off x="1214414" y="857232"/>
            <a:ext cx="6572296" cy="1200329"/>
          </a:xfrm>
          <a:prstGeom prst="rect">
            <a:avLst/>
          </a:prstGeom>
        </p:spPr>
        <p:txBody>
          <a:bodyPr wrap="square">
            <a:spAutoFit/>
          </a:bodyPr>
          <a:lstStyle/>
          <a:p>
            <a:pPr marL="342900" indent="-342900">
              <a:buAutoNum type="arabicPeriod"/>
            </a:pPr>
            <a:r>
              <a:rPr lang="en-US" dirty="0" err="1" smtClean="0">
                <a:latin typeface="Times New Roman" pitchFamily="18" charset="0"/>
                <a:cs typeface="Times New Roman" pitchFamily="18" charset="0"/>
              </a:rPr>
              <a:t>Zhurina</a:t>
            </a:r>
            <a:r>
              <a:rPr lang="en-US" dirty="0" smtClean="0">
                <a:latin typeface="Times New Roman" pitchFamily="18" charset="0"/>
                <a:cs typeface="Times New Roman" pitchFamily="18" charset="0"/>
              </a:rPr>
              <a:t> T. Yu. 55 oral topics in English for schoolchildren, grades 5-11, - 14th ed. stereotype. - M., Bustard, 2009. - 158c.</a:t>
            </a:r>
          </a:p>
          <a:p>
            <a:pPr marL="342900" indent="-342900">
              <a:buAutoNum type="arabicPeriod"/>
            </a:pPr>
            <a:r>
              <a:rPr lang="en-US" dirty="0" err="1" smtClean="0">
                <a:latin typeface="Times New Roman" pitchFamily="18" charset="0"/>
                <a:cs typeface="Times New Roman" pitchFamily="18" charset="0"/>
              </a:rPr>
              <a:t>Koshmanova</a:t>
            </a:r>
            <a:r>
              <a:rPr lang="en-US" dirty="0" smtClean="0">
                <a:latin typeface="Times New Roman" pitchFamily="18" charset="0"/>
                <a:cs typeface="Times New Roman" pitchFamily="18" charset="0"/>
              </a:rPr>
              <a:t> I. I. 90 oral topics in English.  Moscow: iris press, 2002. - 2nd ed. - 288s.: Il.</a:t>
            </a:r>
            <a:endParaRPr lang="ru-RU"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0800000" flipV="1">
            <a:off x="5220072" y="5048743"/>
            <a:ext cx="2304256" cy="954107"/>
          </a:xfrm>
          <a:prstGeom prst="rect">
            <a:avLst/>
          </a:prstGeom>
          <a:ln>
            <a:solidFill>
              <a:schemeClr val="bg1"/>
            </a:solidFill>
          </a:ln>
        </p:spPr>
        <p:style>
          <a:lnRef idx="1">
            <a:schemeClr val="dk1"/>
          </a:lnRef>
          <a:fillRef idx="1002">
            <a:schemeClr val="lt1"/>
          </a:fillRef>
          <a:effectRef idx="1">
            <a:schemeClr val="dk1"/>
          </a:effectRef>
          <a:fontRef idx="minor">
            <a:schemeClr val="dk1"/>
          </a:fontRef>
        </p:style>
        <p:txBody>
          <a:bodyPr wrap="square">
            <a:spAutoFit/>
          </a:bodyPr>
          <a:lstStyle/>
          <a:p>
            <a:endParaRPr lang="en-US" dirty="0">
              <a:solidFill>
                <a:srgbClr val="000000"/>
              </a:solidFill>
            </a:endParaRPr>
          </a:p>
          <a:p>
            <a:endParaRPr lang="en-US" dirty="0">
              <a:solidFill>
                <a:srgbClr val="000000"/>
              </a:solidFill>
            </a:endParaRPr>
          </a:p>
          <a:p>
            <a:pPr algn="ctr"/>
            <a:r>
              <a:rPr lang="ru-RU" sz="2000" b="1" i="1" dirty="0">
                <a:solidFill>
                  <a:schemeClr val="accent2"/>
                </a:solidFill>
                <a:latin typeface="Times New Roman" pitchFamily="18" charset="0"/>
              </a:rPr>
              <a:t>  </a:t>
            </a:r>
          </a:p>
        </p:txBody>
      </p:sp>
      <p:sp>
        <p:nvSpPr>
          <p:cNvPr id="3" name="Заголовок 2"/>
          <p:cNvSpPr>
            <a:spLocks noGrp="1"/>
          </p:cNvSpPr>
          <p:nvPr>
            <p:ph type="title"/>
          </p:nvPr>
        </p:nvSpPr>
        <p:spPr>
          <a:xfrm>
            <a:off x="3643306" y="4786322"/>
            <a:ext cx="5043494" cy="1643074"/>
          </a:xfrm>
        </p:spPr>
        <p:txBody>
          <a:bodyPr>
            <a:noAutofit/>
          </a:bodyPr>
          <a:lstStyle/>
          <a:p>
            <a:r>
              <a:rPr lang="ru-RU" sz="1800" b="0" dirty="0" smtClean="0">
                <a:solidFill>
                  <a:schemeClr val="tx1"/>
                </a:solidFill>
                <a:effectLst/>
                <a:latin typeface="Times New Roman" pitchFamily="18" charset="0"/>
                <a:cs typeface="Times New Roman" pitchFamily="18" charset="0"/>
              </a:rPr>
              <a:t>Выполнили : обучающиеся 9-10 классов </a:t>
            </a:r>
            <a:br>
              <a:rPr lang="ru-RU" sz="1800" b="0" dirty="0" smtClean="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МОУ «</a:t>
            </a:r>
            <a:r>
              <a:rPr lang="ru-RU" sz="1800" b="0" dirty="0" err="1" smtClean="0">
                <a:solidFill>
                  <a:schemeClr val="tx1"/>
                </a:solidFill>
                <a:effectLst/>
                <a:latin typeface="Times New Roman" pitchFamily="18" charset="0"/>
                <a:cs typeface="Times New Roman" pitchFamily="18" charset="0"/>
              </a:rPr>
              <a:t>Звениговская</a:t>
            </a:r>
            <a:r>
              <a:rPr lang="ru-RU" sz="1800" b="0" dirty="0" smtClean="0">
                <a:solidFill>
                  <a:schemeClr val="tx1"/>
                </a:solidFill>
                <a:effectLst/>
                <a:latin typeface="Times New Roman" pitchFamily="18" charset="0"/>
                <a:cs typeface="Times New Roman" pitchFamily="18" charset="0"/>
              </a:rPr>
              <a:t> СОШ № 1»</a:t>
            </a:r>
            <a:br>
              <a:rPr lang="ru-RU" sz="1800" b="0" dirty="0" smtClean="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Порфирьева Дарья Константиновна и </a:t>
            </a:r>
            <a:r>
              <a:rPr lang="ru-RU" sz="1800" b="0" dirty="0" err="1" smtClean="0">
                <a:solidFill>
                  <a:schemeClr val="tx1"/>
                </a:solidFill>
                <a:effectLst/>
                <a:latin typeface="Times New Roman" pitchFamily="18" charset="0"/>
                <a:cs typeface="Times New Roman" pitchFamily="18" charset="0"/>
              </a:rPr>
              <a:t>Киткаева</a:t>
            </a:r>
            <a:r>
              <a:rPr lang="ru-RU" sz="1800" b="0" dirty="0" smtClean="0">
                <a:solidFill>
                  <a:schemeClr val="tx1"/>
                </a:solidFill>
                <a:effectLst/>
                <a:latin typeface="Times New Roman" pitchFamily="18" charset="0"/>
                <a:cs typeface="Times New Roman" pitchFamily="18" charset="0"/>
              </a:rPr>
              <a:t> Анастасия Валерьевна </a:t>
            </a:r>
            <a:br>
              <a:rPr lang="ru-RU" sz="1800" b="0" dirty="0" smtClean="0">
                <a:solidFill>
                  <a:schemeClr val="tx1"/>
                </a:solidFill>
                <a:effectLst/>
                <a:latin typeface="Times New Roman" pitchFamily="18" charset="0"/>
                <a:cs typeface="Times New Roman" pitchFamily="18" charset="0"/>
              </a:rPr>
            </a:br>
            <a:r>
              <a:rPr lang="ru-RU" sz="1800" b="0" dirty="0" smtClean="0">
                <a:solidFill>
                  <a:schemeClr val="tx1"/>
                </a:solidFill>
                <a:effectLst/>
                <a:latin typeface="Times New Roman" pitchFamily="18" charset="0"/>
                <a:cs typeface="Times New Roman" pitchFamily="18" charset="0"/>
              </a:rPr>
              <a:t>Руководители: Кузьмина Светлана Витальевна и </a:t>
            </a:r>
            <a:r>
              <a:rPr lang="ru-RU" sz="1800" b="0" dirty="0" err="1" smtClean="0">
                <a:solidFill>
                  <a:schemeClr val="tx1"/>
                </a:solidFill>
                <a:effectLst/>
                <a:latin typeface="Times New Roman" pitchFamily="18" charset="0"/>
                <a:cs typeface="Times New Roman" pitchFamily="18" charset="0"/>
              </a:rPr>
              <a:t>Шоркина</a:t>
            </a:r>
            <a:r>
              <a:rPr lang="ru-RU" sz="1800" b="0" dirty="0" smtClean="0">
                <a:solidFill>
                  <a:schemeClr val="tx1"/>
                </a:solidFill>
                <a:effectLst/>
                <a:latin typeface="Times New Roman" pitchFamily="18" charset="0"/>
                <a:cs typeface="Times New Roman" pitchFamily="18" charset="0"/>
              </a:rPr>
              <a:t> Светлана Алексеевна</a:t>
            </a:r>
          </a:p>
        </p:txBody>
      </p:sp>
      <p:sp>
        <p:nvSpPr>
          <p:cNvPr id="5" name="Содержимое 4"/>
          <p:cNvSpPr>
            <a:spLocks noGrp="1"/>
          </p:cNvSpPr>
          <p:nvPr>
            <p:ph idx="1"/>
          </p:nvPr>
        </p:nvSpPr>
        <p:spPr/>
        <p:txBody>
          <a:bodyPr/>
          <a:lstStyle/>
          <a:p>
            <a:pPr marL="0" indent="0" algn="ctr">
              <a:buNone/>
            </a:pPr>
            <a:r>
              <a:rPr lang="ru-RU" sz="1800" dirty="0" smtClean="0">
                <a:latin typeface="Times New Roman" pitchFamily="18" charset="0"/>
                <a:cs typeface="Times New Roman" pitchFamily="18" charset="0"/>
              </a:rPr>
              <a:t>Министерство образования и науки Республики Марий Эл</a:t>
            </a:r>
          </a:p>
          <a:p>
            <a:pPr marL="0" indent="0" algn="ctr">
              <a:buNone/>
            </a:pPr>
            <a:r>
              <a:rPr lang="ru-RU" sz="1800" dirty="0" smtClean="0">
                <a:latin typeface="Times New Roman" pitchFamily="18" charset="0"/>
                <a:cs typeface="Times New Roman" pitchFamily="18" charset="0"/>
              </a:rPr>
              <a:t>Отдел образования Администрации «</a:t>
            </a:r>
            <a:r>
              <a:rPr lang="ru-RU" sz="1800" dirty="0" err="1" smtClean="0">
                <a:latin typeface="Times New Roman" pitchFamily="18" charset="0"/>
                <a:cs typeface="Times New Roman" pitchFamily="18" charset="0"/>
              </a:rPr>
              <a:t>Звениговский</a:t>
            </a:r>
            <a:r>
              <a:rPr lang="ru-RU" sz="1800" dirty="0" smtClean="0">
                <a:latin typeface="Times New Roman" pitchFamily="18" charset="0"/>
                <a:cs typeface="Times New Roman" pitchFamily="18" charset="0"/>
              </a:rPr>
              <a:t> муниципальный район»</a:t>
            </a:r>
          </a:p>
          <a:p>
            <a:pPr marL="0" indent="0" algn="ctr">
              <a:buNone/>
            </a:pPr>
            <a:r>
              <a:rPr lang="ru-RU" sz="1800" dirty="0" smtClean="0">
                <a:latin typeface="Times New Roman" pitchFamily="18" charset="0"/>
                <a:cs typeface="Times New Roman" pitchFamily="18" charset="0"/>
              </a:rPr>
              <a:t>Районное методическое объединение учителей иностранных языков</a:t>
            </a:r>
          </a:p>
          <a:p>
            <a:pPr marL="0" indent="0" algn="ctr">
              <a:buNone/>
            </a:pPr>
            <a:r>
              <a:rPr lang="ru-RU" sz="1800" dirty="0" err="1" smtClean="0">
                <a:latin typeface="Times New Roman" pitchFamily="18" charset="0"/>
                <a:cs typeface="Times New Roman" pitchFamily="18" charset="0"/>
              </a:rPr>
              <a:t>Звениговского</a:t>
            </a:r>
            <a:r>
              <a:rPr lang="ru-RU" sz="1800" dirty="0" smtClean="0">
                <a:latin typeface="Times New Roman" pitchFamily="18" charset="0"/>
                <a:cs typeface="Times New Roman" pitchFamily="18" charset="0"/>
              </a:rPr>
              <a:t> муниципального района</a:t>
            </a:r>
          </a:p>
          <a:p>
            <a:pPr marL="0" indent="0" algn="ctr">
              <a:buNone/>
            </a:pPr>
            <a:r>
              <a:rPr lang="ru-RU" sz="1800" dirty="0" smtClean="0">
                <a:latin typeface="Times New Roman" pitchFamily="18" charset="0"/>
                <a:cs typeface="Times New Roman" pitchFamily="18" charset="0"/>
              </a:rPr>
              <a:t>Муниципальное образовательное учреждение</a:t>
            </a:r>
          </a:p>
          <a:p>
            <a:pPr marL="0" indent="0" algn="ctr">
              <a:buNone/>
            </a:pPr>
            <a:r>
              <a:rPr lang="ru-RU" sz="1800" dirty="0" smtClean="0">
                <a:latin typeface="Times New Roman" pitchFamily="18" charset="0"/>
                <a:cs typeface="Times New Roman" pitchFamily="18" charset="0"/>
              </a:rPr>
              <a:t>«</a:t>
            </a:r>
            <a:r>
              <a:rPr lang="ru-RU" sz="1800" dirty="0" err="1" smtClean="0">
                <a:latin typeface="Times New Roman" pitchFamily="18" charset="0"/>
                <a:cs typeface="Times New Roman" pitchFamily="18" charset="0"/>
              </a:rPr>
              <a:t>Суслонгерская</a:t>
            </a:r>
            <a:r>
              <a:rPr lang="ru-RU" sz="1800" dirty="0" smtClean="0">
                <a:latin typeface="Times New Roman" pitchFamily="18" charset="0"/>
                <a:cs typeface="Times New Roman" pitchFamily="18" charset="0"/>
              </a:rPr>
              <a:t> средняя общеобразовательная школа»</a:t>
            </a:r>
          </a:p>
          <a:p>
            <a:pPr marL="0" indent="0" algn="ctr">
              <a:buNone/>
            </a:pPr>
            <a:endParaRPr lang="ru-RU" sz="2000" dirty="0" smtClean="0">
              <a:latin typeface="Times New Roman" pitchFamily="18" charset="0"/>
              <a:cs typeface="Times New Roman" pitchFamily="18" charset="0"/>
            </a:endParaRPr>
          </a:p>
          <a:p>
            <a:pPr marL="0" indent="0" algn="ctr">
              <a:buNone/>
            </a:pPr>
            <a:r>
              <a:rPr lang="en-US" sz="2000" b="1" dirty="0" smtClean="0">
                <a:latin typeface="Times New Roman" pitchFamily="18" charset="0"/>
                <a:cs typeface="Times New Roman" pitchFamily="18" charset="0"/>
              </a:rPr>
              <a:t>A well-known and popular Scottish poet Robert Burns  </a:t>
            </a:r>
            <a:endParaRPr lang="ru-RU" sz="2000" b="1"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smtClean="0">
              <a:latin typeface="Times New Roman" pitchFamily="18" charset="0"/>
              <a:cs typeface="Times New Roman" pitchFamily="18" charset="0"/>
            </a:endParaRPr>
          </a:p>
          <a:p>
            <a:pPr marL="0" indent="0" algn="ctr">
              <a:buNone/>
            </a:pPr>
            <a:endParaRPr lang="ru-RU" sz="20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buNone/>
            </a:pPr>
            <a:r>
              <a:rPr lang="en-US" sz="2000" dirty="0" smtClean="0">
                <a:latin typeface="Times New Roman" pitchFamily="18" charset="0"/>
                <a:cs typeface="Times New Roman" pitchFamily="18" charset="0"/>
              </a:rPr>
              <a:t>To the Russian reader it was opened  by S. </a:t>
            </a:r>
            <a:r>
              <a:rPr lang="en-US" sz="2000" dirty="0" err="1" smtClean="0">
                <a:latin typeface="Times New Roman" pitchFamily="18" charset="0"/>
                <a:cs typeface="Times New Roman" pitchFamily="18" charset="0"/>
              </a:rPr>
              <a:t>Marshak</a:t>
            </a:r>
            <a:r>
              <a:rPr lang="en-US" sz="2000" dirty="0" smtClean="0">
                <a:latin typeface="Times New Roman" pitchFamily="18" charset="0"/>
                <a:cs typeface="Times New Roman" pitchFamily="18" charset="0"/>
              </a:rPr>
              <a:t>. And not just opened, but made as if almost a Russian poet. Burns knows the whole world, many playwrights use his poems in their work for many theatres, but the poet's countrymen, the Scots, consider our country his second homeland. "</a:t>
            </a:r>
            <a:r>
              <a:rPr lang="en-US" sz="2000" dirty="0" err="1" smtClean="0">
                <a:latin typeface="Times New Roman" pitchFamily="18" charset="0"/>
                <a:cs typeface="Times New Roman" pitchFamily="18" charset="0"/>
              </a:rPr>
              <a:t>Marshak</a:t>
            </a:r>
            <a:r>
              <a:rPr lang="en-US" sz="2000" dirty="0" smtClean="0">
                <a:latin typeface="Times New Roman" pitchFamily="18" charset="0"/>
                <a:cs typeface="Times New Roman" pitchFamily="18" charset="0"/>
              </a:rPr>
              <a:t> made Burns Russian, leaving him to the Scots," wrote Alexander </a:t>
            </a:r>
            <a:r>
              <a:rPr lang="en-US" sz="2000" dirty="0" err="1" smtClean="0">
                <a:latin typeface="Times New Roman" pitchFamily="18" charset="0"/>
                <a:cs typeface="Times New Roman" pitchFamily="18" charset="0"/>
              </a:rPr>
              <a:t>Twardowski</a:t>
            </a:r>
            <a:r>
              <a:rPr lang="en-US" sz="2000" dirty="0" smtClean="0">
                <a:latin typeface="Times New Roman" pitchFamily="18" charset="0"/>
                <a:cs typeface="Times New Roman" pitchFamily="18" charset="0"/>
              </a:rPr>
              <a:t>.</a:t>
            </a:r>
          </a:p>
          <a:p>
            <a:pPr marL="0" indent="0">
              <a:buNone/>
            </a:pPr>
            <a:r>
              <a:rPr lang="en-US" sz="2000" dirty="0" smtClean="0">
                <a:latin typeface="Times New Roman" pitchFamily="18" charset="0"/>
                <a:cs typeface="Times New Roman" pitchFamily="18" charset="0"/>
              </a:rPr>
              <a:t>Hypothesis: Robert Burns ' poems are worth reading.</a:t>
            </a:r>
          </a:p>
          <a:p>
            <a:pPr marL="0" indent="0">
              <a:buNone/>
            </a:pPr>
            <a:r>
              <a:rPr lang="en-US" sz="2000" dirty="0" smtClean="0">
                <a:latin typeface="Times New Roman" pitchFamily="18" charset="0"/>
                <a:cs typeface="Times New Roman" pitchFamily="18" charset="0"/>
              </a:rPr>
              <a:t>Object of research: life and work of  Robert Burns.</a:t>
            </a:r>
          </a:p>
          <a:p>
            <a:pPr marL="0" indent="0">
              <a:buNone/>
            </a:pPr>
            <a:r>
              <a:rPr lang="en-US" sz="2000" dirty="0" smtClean="0">
                <a:latin typeface="Times New Roman" pitchFamily="18" charset="0"/>
                <a:cs typeface="Times New Roman" pitchFamily="18" charset="0"/>
              </a:rPr>
              <a:t>Purpose: to develop interest in the poetry of the great Scottish poet.</a:t>
            </a:r>
          </a:p>
          <a:p>
            <a:pPr marL="0" indent="0">
              <a:buNone/>
            </a:pPr>
            <a:r>
              <a:rPr lang="en-US" sz="2000" dirty="0" smtClean="0">
                <a:latin typeface="Times New Roman" pitchFamily="18" charset="0"/>
                <a:cs typeface="Times New Roman" pitchFamily="18" charset="0"/>
              </a:rPr>
              <a:t>Tasks: Get acquainted with the life and work of the Scottish poet R. Burns. To consider the problems and moral principles of the poet of his time. Develop an interest in reading poetry, love for the poet's life-loving poetry in the process of productive join activities.</a:t>
            </a:r>
            <a:endParaRPr lang="ru-RU" sz="2000" dirty="0" smtClean="0">
              <a:latin typeface="Times New Roman" pitchFamily="18" charset="0"/>
              <a:cs typeface="Times New Roman" pitchFamily="18" charset="0"/>
            </a:endParaRPr>
          </a:p>
          <a:p>
            <a:endParaRPr lang="ru-RU"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850976"/>
          </a:xfrm>
        </p:spPr>
        <p:txBody>
          <a:bodyPr>
            <a:normAutofit lnSpcReduction="10000"/>
          </a:bodyPr>
          <a:lstStyle/>
          <a:p>
            <a:r>
              <a:rPr lang="en-US" b="1" dirty="0">
                <a:solidFill>
                  <a:srgbClr val="C00000"/>
                </a:solidFill>
                <a:latin typeface="Times New Roman" pitchFamily="18" charset="0"/>
                <a:cs typeface="Times New Roman" pitchFamily="18" charset="0"/>
              </a:rPr>
              <a:t>The aim of </a:t>
            </a:r>
            <a:r>
              <a:rPr lang="en-US" b="1" dirty="0" smtClean="0">
                <a:solidFill>
                  <a:srgbClr val="C00000"/>
                </a:solidFill>
                <a:latin typeface="Times New Roman" pitchFamily="18" charset="0"/>
                <a:cs typeface="Times New Roman" pitchFamily="18" charset="0"/>
              </a:rPr>
              <a:t>our </a:t>
            </a:r>
            <a:r>
              <a:rPr lang="en-US" b="1" dirty="0">
                <a:solidFill>
                  <a:srgbClr val="C00000"/>
                </a:solidFill>
                <a:latin typeface="Times New Roman" pitchFamily="18" charset="0"/>
                <a:cs typeface="Times New Roman" pitchFamily="18" charset="0"/>
              </a:rPr>
              <a:t>work:</a:t>
            </a:r>
          </a:p>
          <a:p>
            <a:r>
              <a:rPr lang="en-US" b="1" dirty="0">
                <a:latin typeface="Times New Roman" pitchFamily="18" charset="0"/>
                <a:cs typeface="Times New Roman" pitchFamily="18" charset="0"/>
              </a:rPr>
              <a:t>to learn  more facts  from the life of  the Scottish national pride</a:t>
            </a:r>
            <a:r>
              <a:rPr lang="en-US" b="1" dirty="0"/>
              <a:t> </a:t>
            </a:r>
            <a:r>
              <a:rPr lang="en-US" b="1" dirty="0">
                <a:latin typeface="Times New Roman" pitchFamily="18" charset="0"/>
                <a:cs typeface="Times New Roman" pitchFamily="18" charset="0"/>
              </a:rPr>
              <a:t>Robert Burns </a:t>
            </a:r>
          </a:p>
          <a:p>
            <a:endParaRPr lang="en-US" dirty="0"/>
          </a:p>
          <a:p>
            <a:endParaRPr lang="en-US" dirty="0"/>
          </a:p>
          <a:p>
            <a:endParaRPr lang="en-US" dirty="0"/>
          </a:p>
          <a:p>
            <a:endParaRPr lang="en-US" dirty="0"/>
          </a:p>
          <a:p>
            <a:endParaRPr lang="en-US" dirty="0"/>
          </a:p>
          <a:p>
            <a:endParaRPr lang="en-US" b="1" dirty="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endParaRPr>
          </a:p>
          <a:p>
            <a:endParaRPr lang="en-US" b="1" dirty="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endParaRPr>
          </a:p>
          <a:p>
            <a:r>
              <a:rPr lang="en-US" b="1" dirty="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rPr>
              <a:t>The actuality of the topic:</a:t>
            </a:r>
          </a:p>
          <a:p>
            <a:r>
              <a:rPr lang="en-US" b="1" dirty="0">
                <a:latin typeface="Times New Roman" pitchFamily="18" charset="0"/>
                <a:cs typeface="Times New Roman" pitchFamily="18" charset="0"/>
              </a:rPr>
              <a:t>The poetry and songs of Robert Burns are famous all over the world</a:t>
            </a:r>
            <a:endParaRPr lang="ru-RU" b="1" i="1" dirty="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endParaRPr>
          </a:p>
          <a:p>
            <a:endParaRPr lang="ru-RU" dirty="0"/>
          </a:p>
        </p:txBody>
      </p:sp>
      <p:pic>
        <p:nvPicPr>
          <p:cNvPr id="2050" name="Picture 2" descr="http://upload.wikimedia.org/wikipedia/commons/thumb/6/63/Robert_Burns_1.jpg/180px-Robert_Burns_1.jpg"/>
          <p:cNvPicPr>
            <a:picLocks noChangeAspect="1" noChangeArrowheads="1"/>
          </p:cNvPicPr>
          <p:nvPr/>
        </p:nvPicPr>
        <p:blipFill>
          <a:blip r:embed="rId2" cstate="print"/>
          <a:srcRect/>
          <a:stretch>
            <a:fillRect/>
          </a:stretch>
        </p:blipFill>
        <p:spPr bwMode="auto">
          <a:xfrm>
            <a:off x="3923928" y="1844824"/>
            <a:ext cx="2183895" cy="2923994"/>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3"/>
          <p:cNvSpPr>
            <a:spLocks noChangeArrowheads="1"/>
          </p:cNvSpPr>
          <p:nvPr/>
        </p:nvSpPr>
        <p:spPr bwMode="auto">
          <a:xfrm>
            <a:off x="1835150" y="549275"/>
            <a:ext cx="6624638" cy="1568450"/>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Robert Burns was born  on the 25</a:t>
            </a:r>
            <a:r>
              <a:rPr lang="en-US" sz="2400" baseline="30000">
                <a:latin typeface="Times New Roman" pitchFamily="18" charset="0"/>
                <a:cs typeface="Times New Roman" pitchFamily="18" charset="0"/>
              </a:rPr>
              <a:t>th</a:t>
            </a:r>
            <a:r>
              <a:rPr lang="en-US" sz="2400">
                <a:latin typeface="Times New Roman" pitchFamily="18" charset="0"/>
                <a:cs typeface="Times New Roman" pitchFamily="18" charset="0"/>
              </a:rPr>
              <a:t> of January, in 1759 in the village Alloway in Scotland into a poor family of a famer. In the family there were 7 children. Robert was the eldest child in the family.</a:t>
            </a:r>
            <a:endParaRPr lang="ru-RU" sz="2400" b="1">
              <a:latin typeface="Times New Roman" pitchFamily="18" charset="0"/>
              <a:cs typeface="Times New Roman" pitchFamily="18" charset="0"/>
            </a:endParaRPr>
          </a:p>
        </p:txBody>
      </p:sp>
      <p:pic>
        <p:nvPicPr>
          <p:cNvPr id="5" name="Picture 10" descr="Burns Cottage"/>
          <p:cNvPicPr>
            <a:picLocks noChangeAspect="1" noChangeArrowheads="1"/>
          </p:cNvPicPr>
          <p:nvPr/>
        </p:nvPicPr>
        <p:blipFill>
          <a:blip r:embed="rId2" cstate="print"/>
          <a:srcRect r="3837"/>
          <a:stretch>
            <a:fillRect/>
          </a:stretch>
        </p:blipFill>
        <p:spPr bwMode="auto">
          <a:xfrm>
            <a:off x="3275856" y="2708920"/>
            <a:ext cx="5413288" cy="30865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1" descr="Дом в Аллоуэе, где родился Роберт"/>
          <p:cNvPicPr>
            <a:picLocks noChangeAspect="1" noChangeArrowheads="1"/>
          </p:cNvPicPr>
          <p:nvPr/>
        </p:nvPicPr>
        <p:blipFill>
          <a:blip r:embed="rId3" r:link="rId4" cstate="print"/>
          <a:srcRect/>
          <a:stretch>
            <a:fillRect/>
          </a:stretch>
        </p:blipFill>
        <p:spPr bwMode="auto">
          <a:xfrm>
            <a:off x="467544" y="2204864"/>
            <a:ext cx="2448272" cy="1349744"/>
          </a:xfrm>
          <a:prstGeom prst="rect">
            <a:avLst/>
          </a:prstGeom>
          <a:ln>
            <a:noFill/>
          </a:ln>
          <a:effectLst>
            <a:softEdge rad="112500"/>
          </a:effectLst>
        </p:spPr>
      </p:pic>
      <p:pic>
        <p:nvPicPr>
          <p:cNvPr id="16388" name="Picture 1" descr="File:BurnsCottageOldestKnownEngraving.jpg"/>
          <p:cNvPicPr>
            <a:picLocks noChangeAspect="1" noChangeArrowheads="1"/>
          </p:cNvPicPr>
          <p:nvPr/>
        </p:nvPicPr>
        <p:blipFill>
          <a:blip r:embed="rId5" cstate="print"/>
          <a:srcRect/>
          <a:stretch>
            <a:fillRect/>
          </a:stretch>
        </p:blipFill>
        <p:spPr bwMode="auto">
          <a:xfrm>
            <a:off x="395288" y="3860800"/>
            <a:ext cx="2528887" cy="19446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Users\Кассиопея\Desktop\1\0_331e7_199930d1_L.jpg"/>
          <p:cNvPicPr>
            <a:picLocks noChangeAspect="1" noChangeArrowheads="1"/>
          </p:cNvPicPr>
          <p:nvPr/>
        </p:nvPicPr>
        <p:blipFill>
          <a:blip r:embed="rId2" cstate="print"/>
          <a:srcRect/>
          <a:stretch>
            <a:fillRect/>
          </a:stretch>
        </p:blipFill>
        <p:spPr bwMode="auto">
          <a:xfrm>
            <a:off x="2915816" y="3392963"/>
            <a:ext cx="3024336" cy="2052863"/>
          </a:xfrm>
          <a:prstGeom prst="rect">
            <a:avLst/>
          </a:prstGeom>
          <a:ln>
            <a:noFill/>
          </a:ln>
          <a:effectLst>
            <a:softEdge rad="112500"/>
          </a:effectLst>
        </p:spPr>
      </p:pic>
      <p:sp>
        <p:nvSpPr>
          <p:cNvPr id="17410" name="Содержимое 2"/>
          <p:cNvSpPr>
            <a:spLocks noGrp="1"/>
          </p:cNvSpPr>
          <p:nvPr>
            <p:ph idx="1"/>
          </p:nvPr>
        </p:nvSpPr>
        <p:spPr>
          <a:xfrm>
            <a:off x="539750" y="530225"/>
            <a:ext cx="7993063" cy="2682875"/>
          </a:xfrm>
        </p:spPr>
        <p:txBody>
          <a:bodyPr/>
          <a:lstStyle/>
          <a:p>
            <a:pPr>
              <a:buFont typeface="Wingdings 2" pitchFamily="18" charset="2"/>
              <a:buNone/>
            </a:pPr>
            <a:r>
              <a:rPr lang="en-US" sz="2400" dirty="0">
                <a:latin typeface="Times New Roman" pitchFamily="18" charset="0"/>
                <a:cs typeface="Times New Roman" pitchFamily="18" charset="0"/>
              </a:rPr>
              <a:t>    The family was very poor. But the father wanted </a:t>
            </a: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children </a:t>
            </a:r>
            <a:r>
              <a:rPr lang="en-US" sz="2400" dirty="0" smtClean="0">
                <a:latin typeface="Times New Roman" pitchFamily="18" charset="0"/>
                <a:cs typeface="Times New Roman" pitchFamily="18" charset="0"/>
              </a:rPr>
              <a:t>to give the </a:t>
            </a:r>
            <a:r>
              <a:rPr lang="en-US" sz="2400" dirty="0">
                <a:latin typeface="Times New Roman" pitchFamily="18" charset="0"/>
                <a:cs typeface="Times New Roman" pitchFamily="18" charset="0"/>
              </a:rPr>
              <a:t>best education. He  taught his children reading, writing, arithmetic, geography, and history himself. Robert’s father  knew the value of a good education, and he tried to give his children the best education he could.</a:t>
            </a:r>
            <a:endParaRPr lang="ru-RU" sz="2400" dirty="0">
              <a:latin typeface="Times New Roman" pitchFamily="18" charset="0"/>
              <a:cs typeface="Times New Roman" pitchFamily="18" charset="0"/>
            </a:endParaRPr>
          </a:p>
          <a:p>
            <a:pPr>
              <a:buFont typeface="Wingdings 2" pitchFamily="18" charset="2"/>
              <a:buNone/>
            </a:pPr>
            <a:r>
              <a:rPr lang="en-US" sz="2400" dirty="0">
                <a:latin typeface="Times New Roman" pitchFamily="18" charset="0"/>
                <a:cs typeface="Times New Roman" pitchFamily="18" charset="0"/>
              </a:rPr>
              <a:t>     At school Robert studied English, Latin, French, Literature and read a lot of poetry.</a:t>
            </a:r>
            <a:endParaRPr lang="ru-RU" sz="2400" dirty="0">
              <a:latin typeface="Times New Roman" pitchFamily="18" charset="0"/>
              <a:cs typeface="Times New Roman" pitchFamily="18" charset="0"/>
            </a:endParaRPr>
          </a:p>
        </p:txBody>
      </p:sp>
      <p:sp>
        <p:nvSpPr>
          <p:cNvPr id="17411" name="Прямоугольник 4"/>
          <p:cNvSpPr>
            <a:spLocks noChangeArrowheads="1"/>
          </p:cNvSpPr>
          <p:nvPr/>
        </p:nvSpPr>
        <p:spPr bwMode="auto">
          <a:xfrm rot="10800000" flipV="1">
            <a:off x="684213" y="5567363"/>
            <a:ext cx="7991475" cy="831850"/>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When not at school, the boys helped their father with his work in the fields.</a:t>
            </a:r>
            <a:endParaRPr lang="ru-RU" sz="240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9" descr="health"/>
          <p:cNvPicPr>
            <a:picLocks noChangeAspect="1" noChangeArrowheads="1"/>
          </p:cNvPicPr>
          <p:nvPr/>
        </p:nvPicPr>
        <p:blipFill>
          <a:blip r:embed="rId2" cstate="print"/>
          <a:srcRect/>
          <a:stretch>
            <a:fillRect/>
          </a:stretch>
        </p:blipFill>
        <p:spPr bwMode="auto">
          <a:xfrm>
            <a:off x="7019925" y="908050"/>
            <a:ext cx="1316038" cy="4968875"/>
          </a:xfrm>
          <a:prstGeom prst="rect">
            <a:avLst/>
          </a:prstGeom>
          <a:ln>
            <a:noFill/>
          </a:ln>
          <a:effectLst>
            <a:softEdge rad="112500"/>
          </a:effectLst>
        </p:spPr>
      </p:pic>
      <p:sp>
        <p:nvSpPr>
          <p:cNvPr id="18434" name="TextBox 10"/>
          <p:cNvSpPr txBox="1">
            <a:spLocks noChangeArrowheads="1"/>
          </p:cNvSpPr>
          <p:nvPr/>
        </p:nvSpPr>
        <p:spPr bwMode="auto">
          <a:xfrm>
            <a:off x="827088" y="2276475"/>
            <a:ext cx="5905500" cy="1570038"/>
          </a:xfrm>
          <a:prstGeom prst="rect">
            <a:avLst/>
          </a:prstGeom>
          <a:noFill/>
          <a:ln w="9525">
            <a:noFill/>
            <a:miter lim="800000"/>
            <a:headEnd/>
            <a:tailEnd/>
          </a:ln>
        </p:spPr>
        <p:txBody>
          <a:bodyPr>
            <a:spAutoFit/>
          </a:bodyPr>
          <a:lstStyle/>
          <a:p>
            <a:r>
              <a:rPr lang="en-US" sz="2400" b="1">
                <a:latin typeface="Times New Roman" pitchFamily="18" charset="0"/>
                <a:cs typeface="Times New Roman" pitchFamily="18" charset="0"/>
              </a:rPr>
              <a:t>In 1766</a:t>
            </a:r>
            <a:r>
              <a:rPr lang="en-US" sz="2400">
                <a:latin typeface="Times New Roman" pitchFamily="18" charset="0"/>
                <a:cs typeface="Times New Roman" pitchFamily="18" charset="0"/>
              </a:rPr>
              <a:t>,when Robert was 7, the Burns family moved to nearby Mount Oliphant farm. Times were hard for the family and Robert had to work in the fields from early age.</a:t>
            </a:r>
            <a:endParaRPr lang="ru-RU" sz="2400">
              <a:latin typeface="Times New Roman" pitchFamily="18" charset="0"/>
              <a:cs typeface="Times New Roman" pitchFamily="18" charset="0"/>
            </a:endParaRPr>
          </a:p>
        </p:txBody>
      </p:sp>
      <p:sp>
        <p:nvSpPr>
          <p:cNvPr id="18435" name="Прямоугольник 7"/>
          <p:cNvSpPr>
            <a:spLocks noChangeArrowheads="1"/>
          </p:cNvSpPr>
          <p:nvPr/>
        </p:nvSpPr>
        <p:spPr bwMode="auto">
          <a:xfrm>
            <a:off x="755650" y="836613"/>
            <a:ext cx="5832475" cy="1200150"/>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Robert's mother knew many Scottish songs and ballads and often sang them to her son in his childhood.</a:t>
            </a:r>
            <a:endParaRPr lang="ru-RU" sz="2400">
              <a:latin typeface="Times New Roman" pitchFamily="18" charset="0"/>
              <a:cs typeface="Times New Roman" pitchFamily="18" charset="0"/>
            </a:endParaRPr>
          </a:p>
        </p:txBody>
      </p:sp>
      <p:sp>
        <p:nvSpPr>
          <p:cNvPr id="18436" name="Прямоугольник 8"/>
          <p:cNvSpPr>
            <a:spLocks noChangeArrowheads="1"/>
          </p:cNvSpPr>
          <p:nvPr/>
        </p:nvSpPr>
        <p:spPr bwMode="auto">
          <a:xfrm>
            <a:off x="684213" y="4076700"/>
            <a:ext cx="6119812" cy="2011363"/>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At Mount Oliphant, when he was 15, Robert wrote his first  song, Handsome Nell, for his partner in the fields at harvest time, Nellie Kirkpatrick. Nellie was the first of a number of women who inspired Robert’s poetry. </a:t>
            </a:r>
            <a:endParaRPr lang="ru-RU" sz="240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рямоугольник 6"/>
          <p:cNvSpPr>
            <a:spLocks noChangeArrowheads="1"/>
          </p:cNvSpPr>
          <p:nvPr/>
        </p:nvSpPr>
        <p:spPr bwMode="auto">
          <a:xfrm>
            <a:off x="323850" y="620713"/>
            <a:ext cx="4248150" cy="5632450"/>
          </a:xfrm>
          <a:prstGeom prst="rect">
            <a:avLst/>
          </a:prstGeom>
          <a:noFill/>
          <a:ln w="9525">
            <a:noFill/>
            <a:miter lim="800000"/>
            <a:headEnd/>
            <a:tailEnd/>
          </a:ln>
        </p:spPr>
        <p:txBody>
          <a:bodyPr>
            <a:spAutoFit/>
          </a:bodyPr>
          <a:lstStyle/>
          <a:p>
            <a:r>
              <a:rPr lang="en-US" sz="2000" b="1" dirty="0">
                <a:latin typeface="Times New Roman" pitchFamily="18" charset="0"/>
                <a:cs typeface="Times New Roman" pitchFamily="18" charset="0"/>
              </a:rPr>
              <a:t>O once I </a:t>
            </a:r>
            <a:r>
              <a:rPr lang="en-US" sz="2000" b="1" dirty="0" err="1">
                <a:latin typeface="Times New Roman" pitchFamily="18" charset="0"/>
                <a:cs typeface="Times New Roman" pitchFamily="18" charset="0"/>
              </a:rPr>
              <a:t>lov'd</a:t>
            </a:r>
            <a:r>
              <a:rPr lang="en-US" sz="2000" b="1" dirty="0">
                <a:latin typeface="Times New Roman" pitchFamily="18" charset="0"/>
                <a:cs typeface="Times New Roman" pitchFamily="18" charset="0"/>
              </a:rPr>
              <a:t> a bonnie lass</a:t>
            </a:r>
          </a:p>
          <a:p>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O once I </a:t>
            </a:r>
            <a:r>
              <a:rPr lang="en-US" sz="2000" dirty="0" err="1">
                <a:latin typeface="Times New Roman" pitchFamily="18" charset="0"/>
                <a:cs typeface="Times New Roman" pitchFamily="18" charset="0"/>
              </a:rPr>
              <a:t>lov'd</a:t>
            </a:r>
            <a:r>
              <a:rPr lang="en-US" sz="2000" dirty="0">
                <a:latin typeface="Times New Roman" pitchFamily="18" charset="0"/>
                <a:cs typeface="Times New Roman" pitchFamily="18" charset="0"/>
              </a:rPr>
              <a:t> a bonnie lass.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An' aye I love her still,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An' whilst that virtue warms my breast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I'll love my handsome Nell.</a:t>
            </a:r>
          </a:p>
          <a:p>
            <a:r>
              <a:rPr lang="en-US" sz="2000" dirty="0">
                <a:latin typeface="Times New Roman" pitchFamily="18" charset="0"/>
                <a:cs typeface="Times New Roman" pitchFamily="18" charset="0"/>
              </a:rPr>
              <a:t>As bonnie lasses I </a:t>
            </a:r>
            <a:r>
              <a:rPr lang="en-US" sz="2000" dirty="0" err="1">
                <a:latin typeface="Times New Roman" pitchFamily="18" charset="0"/>
                <a:cs typeface="Times New Roman" pitchFamily="18" charset="0"/>
              </a:rPr>
              <a:t>hae</a:t>
            </a:r>
            <a:r>
              <a:rPr lang="en-US" sz="2000" dirty="0">
                <a:latin typeface="Times New Roman" pitchFamily="18" charset="0"/>
                <a:cs typeface="Times New Roman" pitchFamily="18" charset="0"/>
              </a:rPr>
              <a:t> seen.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And </a:t>
            </a:r>
            <a:r>
              <a:rPr lang="en-US" sz="2000" dirty="0" err="1">
                <a:latin typeface="Times New Roman" pitchFamily="18" charset="0"/>
                <a:cs typeface="Times New Roman" pitchFamily="18" charset="0"/>
              </a:rPr>
              <a:t>mony</a:t>
            </a:r>
            <a:r>
              <a:rPr lang="en-US" sz="2000" dirty="0">
                <a:latin typeface="Times New Roman" pitchFamily="18" charset="0"/>
                <a:cs typeface="Times New Roman" pitchFamily="18" charset="0"/>
              </a:rPr>
              <a:t> full as braw,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But for a modest </a:t>
            </a:r>
            <a:r>
              <a:rPr lang="en-US" sz="2000" dirty="0" err="1">
                <a:latin typeface="Times New Roman" pitchFamily="18" charset="0"/>
                <a:cs typeface="Times New Roman" pitchFamily="18" charset="0"/>
              </a:rPr>
              <a:t>gracefu</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mein</a:t>
            </a:r>
            <a:r>
              <a:rPr lang="en-US" sz="2000" dirty="0">
                <a:latin typeface="Times New Roman" pitchFamily="18" charset="0"/>
                <a:cs typeface="Times New Roman" pitchFamily="18" charset="0"/>
              </a:rPr>
              <a:t>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The like I never saw.</a:t>
            </a:r>
          </a:p>
          <a:p>
            <a:r>
              <a:rPr lang="en-US" sz="2000" dirty="0">
                <a:latin typeface="Times New Roman" pitchFamily="18" charset="0"/>
                <a:cs typeface="Times New Roman" pitchFamily="18" charset="0"/>
              </a:rPr>
              <a:t>A bonny lass I will confess,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Is pleasant to the </a:t>
            </a:r>
            <a:r>
              <a:rPr lang="en-US" sz="2000" dirty="0" err="1">
                <a:latin typeface="Times New Roman" pitchFamily="18" charset="0"/>
                <a:cs typeface="Times New Roman" pitchFamily="18" charset="0"/>
              </a:rPr>
              <a:t>e'e</a:t>
            </a:r>
            <a:r>
              <a:rPr lang="en-US" sz="2000" dirty="0">
                <a:latin typeface="Times New Roman" pitchFamily="18" charset="0"/>
                <a:cs typeface="Times New Roman" pitchFamily="18" charset="0"/>
              </a:rPr>
              <a:t>,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But without some better qualities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She's no a lass for me.</a:t>
            </a:r>
          </a:p>
          <a:p>
            <a:r>
              <a:rPr lang="en-US" sz="2000" dirty="0">
                <a:latin typeface="Times New Roman" pitchFamily="18" charset="0"/>
                <a:cs typeface="Times New Roman" pitchFamily="18" charset="0"/>
              </a:rPr>
              <a:t>But Nelly's looks are </a:t>
            </a:r>
            <a:r>
              <a:rPr lang="en-US" sz="2000" dirty="0" err="1">
                <a:latin typeface="Times New Roman" pitchFamily="18" charset="0"/>
                <a:cs typeface="Times New Roman" pitchFamily="18" charset="0"/>
              </a:rPr>
              <a:t>blythe</a:t>
            </a:r>
            <a:r>
              <a:rPr lang="en-US" sz="2000" dirty="0">
                <a:latin typeface="Times New Roman" pitchFamily="18" charset="0"/>
                <a:cs typeface="Times New Roman" pitchFamily="18" charset="0"/>
              </a:rPr>
              <a:t> and sweet,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And what is best of a', </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Her reputation is </a:t>
            </a:r>
            <a:r>
              <a:rPr lang="en-US" sz="2000" dirty="0" err="1">
                <a:latin typeface="Times New Roman" pitchFamily="18" charset="0"/>
                <a:cs typeface="Times New Roman" pitchFamily="18" charset="0"/>
              </a:rPr>
              <a:t>compleat</a:t>
            </a:r>
            <a:r>
              <a:rPr lang="en-US" sz="2000" dirty="0">
                <a:latin typeface="Times New Roman" pitchFamily="18" charset="0"/>
                <a:cs typeface="Times New Roman" pitchFamily="18" charset="0"/>
              </a:rPr>
              <a:t>, </a:t>
            </a:r>
            <a:br>
              <a:rPr lang="en-US"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19458" name="Прямоугольник 3"/>
          <p:cNvSpPr>
            <a:spLocks noChangeArrowheads="1"/>
          </p:cNvSpPr>
          <p:nvPr/>
        </p:nvSpPr>
        <p:spPr bwMode="auto">
          <a:xfrm>
            <a:off x="4500563" y="2420938"/>
            <a:ext cx="4175125" cy="4400550"/>
          </a:xfrm>
          <a:prstGeom prst="rect">
            <a:avLst/>
          </a:prstGeom>
          <a:noFill/>
          <a:ln w="9525">
            <a:noFill/>
            <a:miter lim="800000"/>
            <a:headEnd/>
            <a:tailEnd/>
          </a:ln>
        </p:spPr>
        <p:txBody>
          <a:bodyPr>
            <a:spAutoFit/>
          </a:bodyPr>
          <a:lstStyle/>
          <a:p>
            <a:r>
              <a:rPr lang="en-US" sz="2000">
                <a:latin typeface="Times New Roman" pitchFamily="18" charset="0"/>
                <a:cs typeface="Times New Roman" pitchFamily="18" charset="0"/>
              </a:rPr>
              <a:t>And fair without a flaw;</a:t>
            </a:r>
          </a:p>
          <a:p>
            <a:r>
              <a:rPr lang="en-US" sz="2000">
                <a:latin typeface="Times New Roman" pitchFamily="18" charset="0"/>
                <a:cs typeface="Times New Roman" pitchFamily="18" charset="0"/>
              </a:rPr>
              <a:t>She dresses ay sae clean and neat,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Both decent and genteel;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And then there's something in her gait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Gars ony dress look weel.</a:t>
            </a:r>
          </a:p>
          <a:p>
            <a:r>
              <a:rPr lang="en-US" sz="2000">
                <a:latin typeface="Times New Roman" pitchFamily="18" charset="0"/>
                <a:cs typeface="Times New Roman" pitchFamily="18" charset="0"/>
              </a:rPr>
              <a:t>A gaudy dress and gentle air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May slightly touch the heart,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But it's innocence and modesty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That polishes the dart.</a:t>
            </a:r>
          </a:p>
          <a:p>
            <a:r>
              <a:rPr lang="en-US" sz="2000">
                <a:latin typeface="Times New Roman" pitchFamily="18" charset="0"/>
                <a:cs typeface="Times New Roman" pitchFamily="18" charset="0"/>
              </a:rPr>
              <a:t>Tis this in Nelly pleases me,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'Tis this enchants my soul;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For absolutely in my breast </a:t>
            </a:r>
            <a:br>
              <a:rPr lang="en-US" sz="2000">
                <a:latin typeface="Times New Roman" pitchFamily="18" charset="0"/>
                <a:cs typeface="Times New Roman" pitchFamily="18" charset="0"/>
              </a:rPr>
            </a:br>
            <a:r>
              <a:rPr lang="en-US" sz="2000">
                <a:latin typeface="Times New Roman" pitchFamily="18" charset="0"/>
                <a:cs typeface="Times New Roman" pitchFamily="18" charset="0"/>
              </a:rPr>
              <a:t>She reigns without controul. </a:t>
            </a:r>
            <a:br>
              <a:rPr lang="en-US" sz="2000">
                <a:latin typeface="Times New Roman" pitchFamily="18" charset="0"/>
                <a:cs typeface="Times New Roman" pitchFamily="18" charset="0"/>
              </a:rPr>
            </a:br>
            <a:endParaRPr lang="en-US" sz="2000">
              <a:latin typeface="Times New Roman" pitchFamily="18" charset="0"/>
              <a:cs typeface="Times New Roman" pitchFamily="18" charset="0"/>
            </a:endParaRPr>
          </a:p>
        </p:txBody>
      </p:sp>
      <p:pic>
        <p:nvPicPr>
          <p:cNvPr id="19459" name="Рисунок 4" descr="http://pisateli.my1.ru/_fr/5/s9792352.jpg">
            <a:hlinkClick r:id="rId3" tooltip="&quot;Нажмите, для просмотра в полном размере...&quot;"/>
          </p:cNvPr>
          <p:cNvPicPr>
            <a:picLocks noChangeAspect="1" noChangeArrowheads="1"/>
          </p:cNvPicPr>
          <p:nvPr/>
        </p:nvPicPr>
        <p:blipFill>
          <a:blip r:embed="rId4" cstate="print"/>
          <a:srcRect l="22382" r="45978" b="37589"/>
          <a:stretch>
            <a:fillRect/>
          </a:stretch>
        </p:blipFill>
        <p:spPr bwMode="auto">
          <a:xfrm>
            <a:off x="5148263" y="476250"/>
            <a:ext cx="1727200" cy="1873250"/>
          </a:xfrm>
          <a:prstGeom prst="rect">
            <a:avLst/>
          </a:prstGeom>
          <a:ln>
            <a:noFill/>
          </a:ln>
          <a:effectLst>
            <a:softEdge rad="112500"/>
          </a:effectLst>
        </p:spPr>
      </p:pic>
      <p:pic>
        <p:nvPicPr>
          <p:cNvPr id="5" name="Auld-Lang-Syne-shotlandskaya-pesnya-na-stihi-Roberta-Bernsa(muzbaron.com) (1).mp3">
            <a:hlinkClick r:id="" action="ppaction://media"/>
          </p:cNvPr>
          <p:cNvPicPr>
            <a:picLocks noRot="1" noChangeAspect="1"/>
          </p:cNvPicPr>
          <p:nvPr>
            <a:audioFile r:link="rId1"/>
          </p:nvPr>
        </p:nvPicPr>
        <p:blipFill>
          <a:blip r:embed="rId5"/>
          <a:stretch>
            <a:fillRect/>
          </a:stretch>
        </p:blipFill>
        <p:spPr>
          <a:xfrm>
            <a:off x="7643834" y="1714488"/>
            <a:ext cx="304800" cy="304800"/>
          </a:xfrm>
          <a:prstGeom prst="rect">
            <a:avLst/>
          </a:prstGeom>
        </p:spPr>
      </p:pic>
    </p:spTree>
  </p:cSld>
  <p:clrMapOvr>
    <a:masterClrMapping/>
  </p:clrMapOvr>
  <p:transition>
    <p:dissolv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3761"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1"/>
          <p:cNvSpPr>
            <a:spLocks noChangeArrowheads="1"/>
          </p:cNvSpPr>
          <p:nvPr/>
        </p:nvSpPr>
        <p:spPr bwMode="auto">
          <a:xfrm>
            <a:off x="827584" y="764704"/>
            <a:ext cx="4464496" cy="3416320"/>
          </a:xfrm>
          <a:prstGeom prst="rect">
            <a:avLst/>
          </a:prstGeom>
          <a:noFill/>
          <a:ln w="9525">
            <a:noFill/>
            <a:miter lim="800000"/>
            <a:headEnd/>
            <a:tailEnd/>
          </a:ln>
        </p:spPr>
        <p:txBody>
          <a:bodyPr wrap="square">
            <a:spAutoFit/>
          </a:bodyPr>
          <a:lstStyle/>
          <a:p>
            <a:r>
              <a:rPr lang="en-US" sz="2400" dirty="0">
                <a:latin typeface="Times New Roman" pitchFamily="18" charset="0"/>
                <a:cs typeface="Times New Roman" pitchFamily="18" charset="0"/>
              </a:rPr>
              <a:t>When his first book of poems was published his name changed from </a:t>
            </a:r>
            <a:r>
              <a:rPr lang="en-US" sz="2400" b="1" i="1" dirty="0" err="1">
                <a:latin typeface="Times New Roman" pitchFamily="18" charset="0"/>
                <a:cs typeface="Times New Roman" pitchFamily="18" charset="0"/>
              </a:rPr>
              <a:t>Burness</a:t>
            </a:r>
            <a:r>
              <a:rPr lang="en-US" sz="2400" dirty="0">
                <a:latin typeface="Times New Roman" pitchFamily="18" charset="0"/>
                <a:cs typeface="Times New Roman" pitchFamily="18" charset="0"/>
              </a:rPr>
              <a:t> to </a:t>
            </a:r>
            <a:r>
              <a:rPr lang="en-US" sz="2400" b="1" i="1" dirty="0">
                <a:latin typeface="Times New Roman" pitchFamily="18" charset="0"/>
                <a:cs typeface="Times New Roman" pitchFamily="18" charset="0"/>
              </a:rPr>
              <a:t>Burns. </a:t>
            </a:r>
            <a:r>
              <a:rPr lang="en-US" sz="2400" dirty="0">
                <a:latin typeface="Times New Roman" pitchFamily="18" charset="0"/>
                <a:cs typeface="Times New Roman" pitchFamily="18" charset="0"/>
              </a:rPr>
              <a:t>He wrote poems in the dialect of his country. Many of Burn’s poems were put on music. In his songs he showed his dislike for the rich, but sympathy for the poor and made fun of the church.</a:t>
            </a:r>
            <a:endParaRPr lang="ru-RU" sz="2400" dirty="0">
              <a:latin typeface="Times New Roman" pitchFamily="18" charset="0"/>
              <a:cs typeface="Times New Roman" pitchFamily="18" charset="0"/>
            </a:endParaRPr>
          </a:p>
        </p:txBody>
      </p:sp>
      <p:pic>
        <p:nvPicPr>
          <p:cNvPr id="21506" name="Picture 2" descr="Роберт Бернс "/>
          <p:cNvPicPr>
            <a:picLocks noChangeAspect="1" noChangeArrowheads="1"/>
          </p:cNvPicPr>
          <p:nvPr/>
        </p:nvPicPr>
        <p:blipFill>
          <a:blip r:embed="rId2" cstate="print"/>
          <a:srcRect/>
          <a:stretch>
            <a:fillRect/>
          </a:stretch>
        </p:blipFill>
        <p:spPr bwMode="auto">
          <a:xfrm>
            <a:off x="5436096" y="548680"/>
            <a:ext cx="2952750" cy="3937000"/>
          </a:xfrm>
          <a:prstGeom prst="rect">
            <a:avLst/>
          </a:prstGeom>
          <a:ln>
            <a:noFill/>
          </a:ln>
          <a:effectLst>
            <a:softEdge rad="112500"/>
          </a:effectLst>
        </p:spPr>
      </p:pic>
      <p:sp>
        <p:nvSpPr>
          <p:cNvPr id="4" name="Прямоугольник 3"/>
          <p:cNvSpPr/>
          <p:nvPr/>
        </p:nvSpPr>
        <p:spPr>
          <a:xfrm>
            <a:off x="827584" y="4653136"/>
            <a:ext cx="7776864" cy="1200329"/>
          </a:xfrm>
          <a:prstGeom prst="rect">
            <a:avLst/>
          </a:prstGeom>
        </p:spPr>
        <p:txBody>
          <a:bodyPr wrap="square">
            <a:spAutoFit/>
          </a:bodyPr>
          <a:lstStyle/>
          <a:p>
            <a:r>
              <a:rPr lang="en-US" sz="2400" dirty="0">
                <a:latin typeface="Times New Roman" pitchFamily="18" charset="0"/>
                <a:cs typeface="Times New Roman" pitchFamily="18" charset="0"/>
              </a:rPr>
              <a:t>His most creative years were probably 1785 and 1786. During this period Burns wrote his most brilliant poems. Burns published his poems in August 1786. The success was great.</a:t>
            </a: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56100" y="2420938"/>
            <a:ext cx="4319588" cy="3786187"/>
          </a:xfrm>
          <a:prstGeom prst="rect">
            <a:avLst/>
          </a:prstGeom>
        </p:spPr>
        <p:txBody>
          <a:bodyPr>
            <a:spAutoFit/>
          </a:bodyPr>
          <a:lstStyle/>
          <a:p>
            <a:pPr fontAlgn="auto">
              <a:spcBef>
                <a:spcPts val="0"/>
              </a:spcBef>
              <a:spcAft>
                <a:spcPts val="0"/>
              </a:spcAft>
              <a:buFont typeface="Wingdings" pitchFamily="2" charset="2"/>
              <a:buNone/>
              <a:defRPr/>
            </a:pPr>
            <a:r>
              <a:rPr lang="en-US" sz="2400" dirty="0">
                <a:effectLst>
                  <a:outerShdw blurRad="38100" dist="38100" dir="2700000" algn="tl">
                    <a:srgbClr val="FFFFFF"/>
                  </a:outerShdw>
                </a:effectLst>
                <a:latin typeface="Times New Roman" pitchFamily="18" charset="0"/>
                <a:cs typeface="Times New Roman" pitchFamily="18" charset="0"/>
              </a:rPr>
              <a:t>The song “Auld Lang </a:t>
            </a:r>
            <a:r>
              <a:rPr lang="en-US" sz="2400" dirty="0" err="1">
                <a:effectLst>
                  <a:outerShdw blurRad="38100" dist="38100" dir="2700000" algn="tl">
                    <a:srgbClr val="FFFFFF"/>
                  </a:outerShdw>
                </a:effectLst>
                <a:latin typeface="Times New Roman" pitchFamily="18" charset="0"/>
                <a:cs typeface="Times New Roman" pitchFamily="18" charset="0"/>
              </a:rPr>
              <a:t>Syne</a:t>
            </a:r>
            <a:r>
              <a:rPr lang="en-US" sz="2400" dirty="0">
                <a:effectLst>
                  <a:outerShdw blurRad="38100" dist="38100" dir="2700000" algn="tl">
                    <a:srgbClr val="FFFFFF"/>
                  </a:outerShdw>
                </a:effectLst>
                <a:latin typeface="Times New Roman" pitchFamily="18" charset="0"/>
                <a:cs typeface="Times New Roman" pitchFamily="18" charset="0"/>
              </a:rPr>
              <a:t>” was written in Scottish dialect to a traditional Scottish melody. According to the old tradition this song is sung on New Year’s Eve, when friends gather to see in the New Year. Thousands of Londoners come to Trafalgar Square and when Big Ben strikes twelve all join hands and sing .  </a:t>
            </a:r>
          </a:p>
        </p:txBody>
      </p:sp>
      <p:pic>
        <p:nvPicPr>
          <p:cNvPr id="3" name="Picture 5" descr="Star Object - Auld Lang Syne">
            <a:hlinkClick r:id="rId3" action="ppaction://hlinkfile"/>
          </p:cNvPr>
          <p:cNvPicPr>
            <a:picLocks noChangeAspect="1" noChangeArrowheads="1"/>
          </p:cNvPicPr>
          <p:nvPr/>
        </p:nvPicPr>
        <p:blipFill>
          <a:blip r:embed="rId4" cstate="print"/>
          <a:srcRect l="33386" r="25197"/>
          <a:stretch>
            <a:fillRect/>
          </a:stretch>
        </p:blipFill>
        <p:spPr bwMode="auto">
          <a:xfrm>
            <a:off x="2195513" y="476250"/>
            <a:ext cx="4680743" cy="923752"/>
          </a:xfrm>
          <a:prstGeom prst="rect">
            <a:avLst/>
          </a:prstGeom>
          <a:ln>
            <a:solidFill>
              <a:schemeClr val="accent1"/>
            </a:solidFill>
          </a:ln>
          <a:effectLst>
            <a:softEdge rad="112500"/>
          </a:effectLst>
        </p:spPr>
      </p:pic>
      <p:pic>
        <p:nvPicPr>
          <p:cNvPr id="23555" name="Picture 6" descr="Auld Lang Syne Manuscript"/>
          <p:cNvPicPr>
            <a:picLocks noChangeAspect="1" noChangeArrowheads="1"/>
          </p:cNvPicPr>
          <p:nvPr/>
        </p:nvPicPr>
        <p:blipFill>
          <a:blip r:embed="rId5" cstate="print"/>
          <a:srcRect/>
          <a:stretch>
            <a:fillRect/>
          </a:stretch>
        </p:blipFill>
        <p:spPr bwMode="auto">
          <a:xfrm rot="-801995">
            <a:off x="881063" y="1958975"/>
            <a:ext cx="2917825" cy="3657600"/>
          </a:xfrm>
          <a:prstGeom prst="rect">
            <a:avLst/>
          </a:prstGeom>
          <a:ln>
            <a:noFill/>
          </a:ln>
          <a:effectLst>
            <a:softEdge rad="112500"/>
          </a:effectLst>
        </p:spPr>
      </p:pic>
      <p:sp>
        <p:nvSpPr>
          <p:cNvPr id="23556" name="Прямоугольник 4"/>
          <p:cNvSpPr>
            <a:spLocks noChangeArrowheads="1"/>
          </p:cNvSpPr>
          <p:nvPr/>
        </p:nvSpPr>
        <p:spPr bwMode="auto">
          <a:xfrm>
            <a:off x="4427538" y="1341438"/>
            <a:ext cx="4176712" cy="830262"/>
          </a:xfrm>
          <a:prstGeom prst="rect">
            <a:avLst/>
          </a:prstGeom>
          <a:noFill/>
          <a:ln w="9525">
            <a:noFill/>
            <a:miter lim="800000"/>
            <a:headEnd/>
            <a:tailEnd/>
          </a:ln>
        </p:spPr>
        <p:txBody>
          <a:bodyPr>
            <a:spAutoFit/>
          </a:bodyPr>
          <a:lstStyle/>
          <a:p>
            <a:r>
              <a:rPr lang="en-US" sz="2400">
                <a:latin typeface="Times New Roman" pitchFamily="18" charset="0"/>
                <a:cs typeface="Times New Roman" pitchFamily="18" charset="0"/>
              </a:rPr>
              <a:t>We will never understand Burns if we don’t hear his songs. </a:t>
            </a:r>
            <a:endParaRPr lang="ru-RU" sz="240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669</TotalTime>
  <Words>1078</Words>
  <Application>Microsoft Office PowerPoint</Application>
  <PresentationFormat>Экран (4:3)</PresentationFormat>
  <Paragraphs>93</Paragraphs>
  <Slides>16</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Аспект</vt:lpstr>
      <vt:lpstr>Выполнили : обучающиеся 9-10 классов  МОУ «Звениговская СОШ № 1» Порфирьева Дарья Константиновна и Киткаева Анастасия Валерьевна  Руководители: Кузьмина Светлана Витальевна и Шоркина Светлана Алексеевна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Выполнили : обучающиеся 9-10 классов  МОУ «Звениговская СОШ № 1» Порфирьева Дарья Константиновна и Киткаева Анастасия Валерьевна  Руководители: Кузьмина Светлана Витальевна и Шоркина Светлана Алексеевна</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Дмитрий Каленюк</dc:creator>
  <cp:lastModifiedBy>User</cp:lastModifiedBy>
  <cp:revision>78</cp:revision>
  <dcterms:created xsi:type="dcterms:W3CDTF">2013-09-28T12:01:55Z</dcterms:created>
  <dcterms:modified xsi:type="dcterms:W3CDTF">2019-12-07T14:42:57Z</dcterms:modified>
</cp:coreProperties>
</file>