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62" r:id="rId4"/>
    <p:sldId id="261" r:id="rId5"/>
    <p:sldId id="263" r:id="rId6"/>
    <p:sldId id="264" r:id="rId7"/>
    <p:sldId id="265" r:id="rId8"/>
    <p:sldId id="267" r:id="rId9"/>
    <p:sldId id="266" r:id="rId10"/>
    <p:sldId id="269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20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8EEFB-EC6C-4199-8980-36C99D7262D8}" type="datetimeFigureOut">
              <a:rPr lang="ru-RU" smtClean="0"/>
              <a:pPr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A10D5-B3B2-454E-80A1-4E15B57C1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214709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Правила поведения в школе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3886200"/>
            <a:ext cx="4857784" cy="2328882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Составила:                              учитель – логопед  </a:t>
            </a:r>
            <a:r>
              <a:rPr lang="ru-RU" b="1" dirty="0" err="1" smtClean="0">
                <a:solidFill>
                  <a:srgbClr val="002060"/>
                </a:solidFill>
              </a:rPr>
              <a:t>Семененя</a:t>
            </a:r>
            <a:r>
              <a:rPr lang="ru-RU" b="1" dirty="0" smtClean="0">
                <a:solidFill>
                  <a:srgbClr val="002060"/>
                </a:solidFill>
              </a:rPr>
              <a:t> В.В.                   МАДОУЦРР </a:t>
            </a:r>
            <a:r>
              <a:rPr lang="ru-RU" b="1" dirty="0" err="1" smtClean="0">
                <a:solidFill>
                  <a:srgbClr val="002060"/>
                </a:solidFill>
              </a:rPr>
              <a:t>д</a:t>
            </a:r>
            <a:r>
              <a:rPr lang="ru-RU" b="1" dirty="0" smtClean="0">
                <a:solidFill>
                  <a:srgbClr val="002060"/>
                </a:solidFill>
              </a:rPr>
              <a:t>/с №14                     г. Кропоткин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Users\Asus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97746">
            <a:off x="465967" y="3918570"/>
            <a:ext cx="2302445" cy="2597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5143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 дразнись, не </a:t>
            </a:r>
            <a:r>
              <a:rPr lang="ru-RU" b="1" dirty="0" err="1" smtClean="0">
                <a:solidFill>
                  <a:srgbClr val="FF0000"/>
                </a:solidFill>
              </a:rPr>
              <a:t>зазнавайся,в</a:t>
            </a:r>
            <a:r>
              <a:rPr lang="ru-RU" b="1" dirty="0" smtClean="0">
                <a:solidFill>
                  <a:srgbClr val="FF0000"/>
                </a:solidFill>
              </a:rPr>
              <a:t> школе всем помочь старайся.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Зря не хмурься, будь смелей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найдёшь себе друзей!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cc-m-textwithimage-image-6355485180" descr="https://image.jimcdn.com/app/cms/image/transf/dimension=248x1024:format=jpg/path/s5e3cf860332c52d5/image/id227b0a05f6ecee9/version/1357564190/imag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76537"/>
            <a:ext cx="4929222" cy="343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36433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Не бойся ошибиться –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Ведь ты пришёл учиться,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Не унывай, не мучайся –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Ведь на ошибках учатся!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 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Asus\Desktop\igra-rit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786058"/>
            <a:ext cx="5476890" cy="3646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3929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 До встречи! До свидания!»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скажи всем на прощание,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Завтра будем мы опять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Улыбкой новый день встречать!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Asus\Desktop\d7626a274e7a4876531b4a5452ab17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286124"/>
            <a:ext cx="5000660" cy="33316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ДОРОГИЕ РЕБЯТА!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ШКОЛА - ЭТО </a:t>
            </a:r>
            <a:r>
              <a:rPr lang="ru-RU" sz="4400" b="1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АШ ВТОРОЙ ДОМ.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ЖИЗНЬ В НЁМ БЫЛА ВАМ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ИНТЕРЕСНА - СОБЛЮДАЙТЕ ПРАВИЛА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6" descr="C:\Users\Asus\Desktop\5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550614"/>
            <a:ext cx="3633814" cy="3093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 вечера в портфель сложи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Тетради, учебники, карандаши.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Утром ещё раз проверь,—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Готов к занятиям теперь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Asus\Desktop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496"/>
            <a:ext cx="500066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86808" cy="30003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Утром рано просыпайся,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Хорошенько умывайся,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Чтобы в школе не зевать,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Носом в парту не клевать!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Asus\Desktop\prev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00372"/>
            <a:ext cx="3714776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3143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Иди в школу по дорожке,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 крылечке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вытри ножки!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А потом лишь заходи —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День учебный впереди!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Asus\Desktop\82ac3e97-662b-4e35-83c0-7757bd6f90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71810"/>
            <a:ext cx="7000924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0005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Входишь в класс со словом «здравствуй»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здоровым будешь сам,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Чтоб чувствовать себя прекрасно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Желай здоровья по утрам!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Asus\Desktop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745032"/>
            <a:ext cx="4398976" cy="2898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Для всех закон, а не желание –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Приходим в класс без опоздания!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Лишь только прозвенит звонок –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Начинается урок!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 descr="C:\Users\Asus\Desktop\7f7d310a22a10ce99e22217b527a9d2a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86058"/>
            <a:ext cx="6715172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429737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Парта – это не кровать,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на ней нельзя лежать,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ты сиди за партой стройно и веди себя достойно. На уроках не болтай , как заморский попугай!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sus\Desktop\попуга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643314"/>
            <a:ext cx="3343266" cy="292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571660"/>
            <a:ext cx="8329642" cy="735811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Учитель спросит надо встать, когда он сесть позволит–сядь.              Ответить </a:t>
            </a:r>
            <a:r>
              <a:rPr lang="ru-RU" b="1" dirty="0" err="1" smtClean="0">
                <a:solidFill>
                  <a:srgbClr val="FF0000"/>
                </a:solidFill>
              </a:rPr>
              <a:t>хочешь-не</a:t>
            </a:r>
            <a:r>
              <a:rPr lang="ru-RU" b="1" dirty="0" smtClean="0">
                <a:solidFill>
                  <a:srgbClr val="FF0000"/>
                </a:solidFill>
              </a:rPr>
              <a:t> кричи, а только руку подними!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C:\Users\Asus\Desktop\img-20130703103539-2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429000"/>
            <a:ext cx="5329973" cy="3214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97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Правила поведения в школе</vt:lpstr>
      <vt:lpstr>Слайд 2</vt:lpstr>
      <vt:lpstr>С вечера в портфель сложи Тетради, учебники, карандаши. Утром ещё раз проверь,— Готов к занятиям теперь! </vt:lpstr>
      <vt:lpstr>Утром рано просыпайся, Хорошенько умывайся, Чтобы в школе не зевать, Носом в парту не клевать! </vt:lpstr>
      <vt:lpstr>Иди в школу по дорожке, На крылечке вытри ножки! А потом лишь заходи — День учебный впереди!   </vt:lpstr>
      <vt:lpstr>Входишь в класс со словом «здравствуй» И здоровым будешь сам, Чтоб чувствовать себя прекрасно Желай здоровья по утрам!  </vt:lpstr>
      <vt:lpstr>Для всех закон, а не желание – Приходим в класс без опоздания! Лишь только прозвенит звонок – Начинается урок! </vt:lpstr>
      <vt:lpstr>Парта – это не кровать, И на ней нельзя лежать, ты сиди за партой стройно и веди себя достойно. На уроках не болтай , как заморский попугай!</vt:lpstr>
      <vt:lpstr>  Учитель спросит надо встать, когда он сесть позволит–сядь.              Ответить хочешь-не кричи, а только руку подними!     </vt:lpstr>
      <vt:lpstr>Не дразнись, не зазнавайся,в школе всем помочь старайся. Зря не хмурься, будь смелей И найдёшь себе друзей!   </vt:lpstr>
      <vt:lpstr>Не бойся ошибиться – Ведь ты пришёл учиться, Не унывай, не мучайся – Ведь на ошибках учатся!  </vt:lpstr>
      <vt:lpstr>« До встречи! До свидания!» Ты скажи всем на прощание, Завтра будем мы опять Улыбкой новый день встречать!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37</cp:revision>
  <dcterms:created xsi:type="dcterms:W3CDTF">2017-02-14T14:59:26Z</dcterms:created>
  <dcterms:modified xsi:type="dcterms:W3CDTF">2017-05-29T13:54:04Z</dcterms:modified>
</cp:coreProperties>
</file>