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57" r:id="rId5"/>
    <p:sldId id="258" r:id="rId6"/>
    <p:sldId id="262" r:id="rId7"/>
    <p:sldId id="259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547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4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40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21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24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52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45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17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2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80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34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E0F6-644A-4979-A847-FB040FF00670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205DE-CA4E-41F6-B6AC-CEF2275DA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75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Картинки по запросу &quot;картинки театрализ деят в доу&quot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18" y="801333"/>
            <a:ext cx="11296572" cy="55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45420" y="613604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«Звёздочка» г. Аркадак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Муравлёва Н. 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87991" y="173083"/>
            <a:ext cx="93216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«Там, где дружат, — живут, не тужат»</a:t>
            </a:r>
            <a:endParaRPr lang="ru-RU" sz="4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604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&quot;конец сказки репка в картинке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8160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7886">
            <a:off x="4751709" y="3667601"/>
            <a:ext cx="3582393" cy="1810111"/>
          </a:xfrm>
          <a:prstGeom prst="rect">
            <a:avLst/>
          </a:prstGeom>
        </p:spPr>
      </p:pic>
      <p:pic>
        <p:nvPicPr>
          <p:cNvPr id="3078" name="Picture 6" descr="Картинки по запросу &quot;божья коровка на прозрачном фоне&quot;&quot;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5986" y="4545579"/>
            <a:ext cx="1343938" cy="1370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21014932">
            <a:off x="4911689" y="4170522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Monotype Corsiva" panose="03010101010201010101" pitchFamily="66" charset="0"/>
              </a:rPr>
              <a:t>Нашего представления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93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картинки театрализ деят в доу&quot;&quot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799" y="163709"/>
            <a:ext cx="9613901" cy="654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40000" y="1473201"/>
            <a:ext cx="508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Что за сказка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?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Кошка, внучка,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Мышка и собака Жучка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Деду с бабой помогали,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Корнеплоды собирали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?</a:t>
            </a:r>
            <a:endParaRPr lang="ru-RU" sz="4000" b="1" dirty="0" smtClean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88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19000">
              <a:schemeClr val="accent1">
                <a:lumMod val="75000"/>
              </a:schemeClr>
            </a:gs>
            <a:gs pos="74000">
              <a:srgbClr val="92D050"/>
            </a:gs>
            <a:gs pos="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urukuta: Cuento &quot;el nabo&quot; para iniciar a los niños en el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687" y="117340"/>
            <a:ext cx="10110991" cy="67406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902132" y="320030"/>
            <a:ext cx="5943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Русская народная сказка    </a:t>
            </a:r>
            <a:r>
              <a:rPr lang="ru-RU" sz="72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«Репка</a:t>
            </a:r>
            <a:r>
              <a:rPr lang="ru-RU" sz="72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»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0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rgbClr val="0070C0"/>
            </a:gs>
            <a:gs pos="38000">
              <a:schemeClr val="accent1">
                <a:lumMod val="45000"/>
                <a:lumOff val="55000"/>
              </a:schemeClr>
            </a:gs>
            <a:gs pos="69000">
              <a:schemeClr val="accent6">
                <a:lumMod val="20000"/>
                <a:lumOff val="80000"/>
              </a:schemeClr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картинки сказочный огород&quot;&quot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185" y="368088"/>
            <a:ext cx="11955896" cy="61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13505" y="1142741"/>
            <a:ext cx="37969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Посадил когда-то дедка</a:t>
            </a:r>
            <a:br>
              <a:rPr lang="ru-RU" sz="2800" b="1" dirty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В огороде </a:t>
            </a:r>
            <a:r>
              <a:rPr lang="ru-RU" sz="28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чудо-репку</a:t>
            </a:r>
            <a:endParaRPr lang="ru-RU" sz="28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9525">
            <a:off x="7955598" y="871845"/>
            <a:ext cx="3334122" cy="531069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44607">
            <a:off x="6823170" y="1542326"/>
            <a:ext cx="5640968" cy="39697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8761" y="2601199"/>
            <a:ext cx="34224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Уродися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, репка,</a:t>
            </a:r>
            <a:b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Ни густа, ни редка,</a:t>
            </a:r>
            <a:b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 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мышиный </a:t>
            </a: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хвост,</a:t>
            </a:r>
            <a:b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С тараканий нос…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1618" y="4703818"/>
            <a:ext cx="3785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А неделек через пять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Было репку не узнать.</a:t>
            </a:r>
          </a:p>
        </p:txBody>
      </p:sp>
    </p:spTree>
    <p:extLst>
      <p:ext uri="{BB962C8B-B14F-4D97-AF65-F5344CB8AC3E}">
        <p14:creationId xmlns:p14="http://schemas.microsoft.com/office/powerpoint/2010/main" val="3784541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&quot;картинки сказочный огород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03" y="112664"/>
            <a:ext cx="11978640" cy="662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300324">
            <a:off x="1197377" y="3051399"/>
            <a:ext cx="34094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Тянул её дедка,</a:t>
            </a:r>
            <a: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Измучился крепко.</a:t>
            </a:r>
            <a: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Помогала бабка.</a:t>
            </a:r>
            <a: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Да не та хватка.</a:t>
            </a:r>
            <a: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Ухватилась внучка.</a:t>
            </a:r>
            <a: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/>
            </a:r>
            <a:br>
              <a:rPr lang="ru-RU" sz="32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sz="3200" b="1" i="0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</a:rPr>
              <a:t>Нет, слаба ручка.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9657" y="1879480"/>
            <a:ext cx="6383486" cy="4860954"/>
          </a:xfrm>
          <a:prstGeom prst="rect">
            <a:avLst/>
          </a:prstGeom>
          <a:effectLst>
            <a:softEdge rad="304800"/>
          </a:effectLst>
        </p:spPr>
      </p:pic>
    </p:spTree>
    <p:extLst>
      <p:ext uri="{BB962C8B-B14F-4D97-AF65-F5344CB8AC3E}">
        <p14:creationId xmlns:p14="http://schemas.microsoft.com/office/powerpoint/2010/main" val="1786825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rgbClr val="0070C0"/>
            </a:gs>
            <a:gs pos="38000">
              <a:schemeClr val="accent1">
                <a:lumMod val="45000"/>
                <a:lumOff val="55000"/>
              </a:schemeClr>
            </a:gs>
            <a:gs pos="69000">
              <a:schemeClr val="accent6">
                <a:lumMod val="20000"/>
                <a:lumOff val="80000"/>
              </a:schemeClr>
            </a:gs>
            <a:gs pos="100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&quot;картинки сказочный огород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20" y="221870"/>
            <a:ext cx="4643976" cy="636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747" y="128623"/>
            <a:ext cx="6980376" cy="3856656"/>
          </a:xfrm>
          <a:prstGeom prst="rect">
            <a:avLst/>
          </a:prstGeom>
          <a:effectLst>
            <a:softEdge rad="2667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18153" y="4815932"/>
            <a:ext cx="33597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Мурка за всеми</a:t>
            </a:r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Выскочила в сени.</a:t>
            </a:r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Тянет</a:t>
            </a:r>
            <a:r>
              <a:rPr lang="ru-RU" sz="2400" b="1" i="0" dirty="0" smtClean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 репку , вот беда!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Вырвать репку не смогла!</a:t>
            </a:r>
            <a:r>
              <a:rPr lang="ru-RU" sz="2400" b="1" dirty="0" smtClean="0">
                <a:solidFill>
                  <a:srgbClr val="FF99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FF9900"/>
                </a:solidFill>
                <a:latin typeface="Monotype Corsiva" panose="03010101010201010101" pitchFamily="66" charset="0"/>
              </a:rPr>
            </a:br>
            <a:endParaRPr lang="ru-RU" sz="2400" dirty="0">
              <a:solidFill>
                <a:srgbClr val="FF99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63283" y="4215768"/>
            <a:ext cx="34630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А мышонок силач,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Мышцы с калач,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chemeClr val="accent6">
                    <a:lumMod val="50000"/>
                  </a:schemeClr>
                </a:solidFill>
                <a:effectLst/>
                <a:latin typeface="Monotype Corsiva" panose="03010101010201010101" pitchFamily="66" charset="0"/>
              </a:rPr>
              <a:t>Занимался физзарядкой,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Потянул! И все в порядке!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21440034">
            <a:off x="4644653" y="3246272"/>
            <a:ext cx="29347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Примчалась Жучка,</a:t>
            </a:r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Лёгкая как тучка.</a:t>
            </a:r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С усердием вьётся,</a:t>
            </a:r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Да репка не поддаётся.</a:t>
            </a:r>
            <a: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24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61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49621">
            <a:off x="253895" y="928903"/>
            <a:ext cx="7059042" cy="4350145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4" name="Прямоугольник 3"/>
          <p:cNvSpPr/>
          <p:nvPr/>
        </p:nvSpPr>
        <p:spPr>
          <a:xfrm rot="21126826">
            <a:off x="1412453" y="4797984"/>
            <a:ext cx="68197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Ура! Вытянули </a:t>
            </a:r>
            <a:r>
              <a:rPr lang="ru-RU" sz="4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репку!!!</a:t>
            </a:r>
            <a:r>
              <a:rPr lang="ru-RU" sz="4800" b="1" dirty="0">
                <a:latin typeface="Monotype Corsiva" panose="03010101010201010101" pitchFamily="66" charset="0"/>
              </a:rPr>
              <a:t/>
            </a:r>
            <a:br>
              <a:rPr lang="ru-RU" sz="4800" b="1" dirty="0">
                <a:latin typeface="Monotype Corsiva" panose="03010101010201010101" pitchFamily="66" charset="0"/>
              </a:rPr>
            </a:br>
            <a:endParaRPr lang="ru-RU" sz="4800" b="1" dirty="0">
              <a:latin typeface="Monotype Corsiva" panose="03010101010201010101" pitchFamily="66" charset="0"/>
            </a:endParaRPr>
          </a:p>
        </p:txBody>
      </p:sp>
      <p:pic>
        <p:nvPicPr>
          <p:cNvPr id="6146" name="Picture 2" descr="Картинки по запросу &quot;картинки сказочный огород&quot;&quot;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90816">
            <a:off x="7193445" y="394381"/>
            <a:ext cx="4741817" cy="4796284"/>
          </a:xfrm>
          <a:prstGeom prst="rect">
            <a:avLst/>
          </a:prstGeom>
          <a:noFill/>
          <a:effectLst>
            <a:softEdge rad="266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669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03367">
            <a:off x="685301" y="1097279"/>
            <a:ext cx="7093131" cy="4596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823291" y="237032"/>
            <a:ext cx="37054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Вместе репку мы тащили,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Только дружбой победили!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Бабке с Дедом помогали,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0" dirty="0" smtClean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Трудно было – все устали!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3884">
            <a:off x="462806" y="785671"/>
            <a:ext cx="7538121" cy="499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68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5000">
              <a:srgbClr val="6ACE91"/>
            </a:gs>
            <a:gs pos="66000">
              <a:schemeClr val="accent2">
                <a:lumMod val="60000"/>
                <a:lumOff val="40000"/>
              </a:schemeClr>
            </a:gs>
            <a:gs pos="23358">
              <a:schemeClr val="accent4">
                <a:lumMod val="60000"/>
                <a:lumOff val="40000"/>
              </a:schemeClr>
            </a:gs>
            <a:gs pos="42000">
              <a:schemeClr val="accent4">
                <a:lumMod val="20000"/>
                <a:lumOff val="80000"/>
              </a:schemeClr>
            </a:gs>
            <a:gs pos="32000">
              <a:schemeClr val="accent6">
                <a:lumMod val="40000"/>
                <a:lumOff val="60000"/>
              </a:schemeClr>
            </a:gs>
            <a:gs pos="69000">
              <a:schemeClr val="accent6">
                <a:lumMod val="20000"/>
                <a:lumOff val="80000"/>
              </a:schemeClr>
            </a:gs>
            <a:gs pos="87000">
              <a:srgbClr val="92D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картинки сказка про репку  все сидят за столом и кушают репку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2878" y="195942"/>
            <a:ext cx="9111889" cy="65322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1368819">
            <a:off x="293765" y="3634086"/>
            <a:ext cx="51982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Бабка сделает нам кашу,</a:t>
            </a:r>
            <a:b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Мы подкрепим силу нашу.</a:t>
            </a:r>
            <a:b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Любим кашу мы из репки,</a:t>
            </a:r>
            <a:b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Вот спасибо Бабке с Дедкой!</a:t>
            </a:r>
          </a:p>
        </p:txBody>
      </p:sp>
      <p:pic>
        <p:nvPicPr>
          <p:cNvPr id="3" name="Picture 2" descr="Картинки по запросу &quot;фото на столе пареная репка&quot;&quot;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4781">
            <a:off x="277916" y="439778"/>
            <a:ext cx="4767250" cy="3163914"/>
          </a:xfrm>
          <a:prstGeom prst="rect">
            <a:avLst/>
          </a:prstGeom>
          <a:noFill/>
          <a:effectLst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7502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95</Words>
  <Application>Microsoft Office PowerPoint</Application>
  <PresentationFormat>Широкоэкранный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23</cp:revision>
  <dcterms:created xsi:type="dcterms:W3CDTF">2019-12-06T16:53:42Z</dcterms:created>
  <dcterms:modified xsi:type="dcterms:W3CDTF">2019-12-07T07:59:34Z</dcterms:modified>
</cp:coreProperties>
</file>