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44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/>
              <a:t>Тильда-улитка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Игрушка для интерьера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МАСТЕР-КЛАСС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Выполнила педагог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/о: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</a:rPr>
              <a:t>Комкова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Ирина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</a:rPr>
              <a:t>Алекандровна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366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428" y="565400"/>
            <a:ext cx="4682357" cy="37689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136290" y="583324"/>
            <a:ext cx="5146523" cy="37048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94139"/>
            <a:ext cx="10605479" cy="38940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4643820"/>
            <a:ext cx="10815727" cy="2009227"/>
          </a:xfrm>
        </p:spPr>
        <p:txBody>
          <a:bodyPr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inherit"/>
              </a:rPr>
              <a:t>Аккуратно зашиваем отверстие на тельце потайным швом, пришиваем раковинку к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nherit"/>
              </a:rPr>
              <a:t>телу ,предварительно закрепив булавками.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inherit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12860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9186"/>
            <a:ext cx="8596668" cy="174121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Глазки улитке вышивают или рисуют акриловыми красками. Украшают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улиточку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пуговками,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шармиками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цветами или прикрепляют подушечки с ароматными травами ,зёрнами кофе или ванилином.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77335" y="1901252"/>
            <a:ext cx="3169452" cy="414077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792008" y="1930400"/>
            <a:ext cx="5482167" cy="411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956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5214" y="1305343"/>
            <a:ext cx="941201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547F1E"/>
                </a:solidFill>
                <a:latin typeface="tahoma" panose="020B0604030504040204" pitchFamily="34" charset="0"/>
              </a:rPr>
              <a:t>Игрушки Тильды – история возникновения</a:t>
            </a:r>
          </a:p>
          <a:p>
            <a:r>
              <a:rPr lang="ru-RU" sz="2400" dirty="0">
                <a:solidFill>
                  <a:srgbClr val="454648"/>
                </a:solidFill>
                <a:latin typeface="tahoma" panose="020B0604030504040204" pitchFamily="34" charset="0"/>
              </a:rPr>
              <a:t>Тильды </a:t>
            </a:r>
            <a:r>
              <a:rPr lang="ru-RU" sz="2400" dirty="0" smtClean="0">
                <a:solidFill>
                  <a:srgbClr val="454648"/>
                </a:solidFill>
                <a:latin typeface="tahoma" panose="020B0604030504040204" pitchFamily="34" charset="0"/>
              </a:rPr>
              <a:t>очень </a:t>
            </a:r>
            <a:r>
              <a:rPr lang="ru-RU" sz="2400" dirty="0">
                <a:solidFill>
                  <a:srgbClr val="454648"/>
                </a:solidFill>
                <a:latin typeface="tahoma" panose="020B0604030504040204" pitchFamily="34" charset="0"/>
              </a:rPr>
              <a:t>популярны сегодня по всему миру, </a:t>
            </a:r>
            <a:r>
              <a:rPr lang="ru-RU" sz="2400" dirty="0" err="1">
                <a:solidFill>
                  <a:srgbClr val="454648"/>
                </a:solidFill>
                <a:latin typeface="tahoma" panose="020B0604030504040204" pitchFamily="34" charset="0"/>
              </a:rPr>
              <a:t>Tilda</a:t>
            </a:r>
            <a:r>
              <a:rPr lang="ru-RU" sz="2400" dirty="0">
                <a:solidFill>
                  <a:srgbClr val="454648"/>
                </a:solidFill>
                <a:latin typeface="tahoma" panose="020B0604030504040204" pitchFamily="34" charset="0"/>
              </a:rPr>
              <a:t> – это не просто название игрушки, имя куклы, это настоящий бренд. А придумала этих созданий дизайнер из Норвегии Тони </a:t>
            </a:r>
            <a:r>
              <a:rPr lang="ru-RU" sz="2400" dirty="0" err="1">
                <a:solidFill>
                  <a:srgbClr val="454648"/>
                </a:solidFill>
                <a:latin typeface="tahoma" panose="020B0604030504040204" pitchFamily="34" charset="0"/>
              </a:rPr>
              <a:t>Финнангер</a:t>
            </a:r>
            <a:r>
              <a:rPr lang="ru-RU" sz="2400" dirty="0">
                <a:solidFill>
                  <a:srgbClr val="454648"/>
                </a:solidFill>
                <a:latin typeface="tahoma" panose="020B0604030504040204" pitchFamily="34" charset="0"/>
              </a:rPr>
              <a:t> </a:t>
            </a:r>
            <a:r>
              <a:rPr lang="ru-RU" sz="2400" dirty="0" smtClean="0">
                <a:solidFill>
                  <a:srgbClr val="454648"/>
                </a:solidFill>
                <a:latin typeface="tahoma" panose="020B0604030504040204" pitchFamily="34" charset="0"/>
              </a:rPr>
              <a:t>шестнадцать </a:t>
            </a:r>
            <a:r>
              <a:rPr lang="ru-RU" sz="2400" dirty="0">
                <a:solidFill>
                  <a:srgbClr val="454648"/>
                </a:solidFill>
                <a:latin typeface="tahoma" panose="020B0604030504040204" pitchFamily="34" charset="0"/>
              </a:rPr>
              <a:t>лет назад, в 1999 году. Поговаривают, что Тони просто задумала создать нечто по-настоящему домашнее, уютное, теплое и родное. В арсенале у нее были лоскуты светлых натуральных тканей, игла и нитки. Не мудрствуя лукаво, Тони сшила первую в мире незатейливую куклу Тильду! Чуть позже она выпустила в свет две книги «Тильда Пасха» и «Тильда Рождество» и открыла в Норвегии магазин, в котором продавались сами куклы, а также выкройки, материалы и декор для их пошива.</a:t>
            </a:r>
            <a:endParaRPr lang="ru-RU" sz="2400" b="0" i="0" dirty="0">
              <a:solidFill>
                <a:srgbClr val="454648"/>
              </a:solidFill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334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Одна из первых кукол-Тильда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05113" y="1930400"/>
            <a:ext cx="4683508" cy="468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93140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5669" y="5123793"/>
            <a:ext cx="11587655" cy="156897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454648"/>
                </a:solidFill>
                <a:latin typeface="tahoma" panose="020B0604030504040204" pitchFamily="34" charset="0"/>
              </a:rPr>
              <a:t>Позже </a:t>
            </a:r>
            <a:r>
              <a:rPr lang="ru-RU" sz="2400" dirty="0">
                <a:solidFill>
                  <a:srgbClr val="454648"/>
                </a:solidFill>
                <a:latin typeface="tahoma" panose="020B0604030504040204" pitchFamily="34" charset="0"/>
              </a:rPr>
              <a:t>появились не только куклы, но и зверьки, причудливые создания и даже предметы интерьера в этом стиле. Для их пошива применяются исключительно натуральные ткани, а также самый разнообразный декор – пуговички, ленты, тесьма, кружева.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676" b="6676"/>
          <a:stretch>
            <a:fillRect/>
          </a:stretch>
        </p:blipFill>
        <p:spPr>
          <a:xfrm>
            <a:off x="677863" y="125413"/>
            <a:ext cx="8596312" cy="495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148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2386" y="205741"/>
            <a:ext cx="4745421" cy="4382025"/>
          </a:xfrm>
          <a:prstGeom prst="rect">
            <a:avLst/>
          </a:prstGeom>
        </p:spPr>
      </p:pic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77334" y="331076"/>
            <a:ext cx="8596668" cy="4256690"/>
          </a:xfrm>
        </p:spPr>
      </p:sp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87225" y="4683860"/>
            <a:ext cx="8686776" cy="8002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 flipV="1">
            <a:off x="1" y="-440590"/>
            <a:ext cx="152400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52400" y="-11415"/>
            <a:ext cx="226344" cy="7848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87225" y="4796096"/>
            <a:ext cx="10779713" cy="276998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>
              <a:buClrTx/>
              <a:buSzTx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Verdana" panose="020B0604030504040204" pitchFamily="34" charset="0"/>
              </a:rPr>
              <a:t>Тильда Улитка — это одна из самых простых тильд, и я считаю, что самая подходящая для первого опыта в шитье текстильных игрушек. Для работы нам нужны нитки, два вида ткани и украшения: цветы, пуговички, лента или тесьма.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pPr lvl="0" defTabSz="914400">
              <a:buClrTx/>
              <a:buSzTx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487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582" y="141888"/>
            <a:ext cx="9854032" cy="2727435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Материалы: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Два вида ткани (Для тельца улитки и для ракушки)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Нитки в тон ткани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Краски акриловые или нитки мулине (для глазок)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Украшения для нашей улитки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Набивка для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игрушки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Инструменты: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Мелок или специальные маркеры для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перевода выкройки ,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булавки,иглы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Ножницы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Швейная машина (при возможности и желании)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989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0023" y="252249"/>
            <a:ext cx="6457949" cy="47454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52249"/>
            <a:ext cx="9538720" cy="47454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5123793"/>
            <a:ext cx="10216637" cy="1450427"/>
          </a:xfrm>
        </p:spPr>
        <p:txBody>
          <a:bodyPr>
            <a:normAutofit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inherit"/>
              </a:rPr>
              <a:t>Выбрали ткань, перенесли на нее выкройку.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50245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6" y="1043522"/>
            <a:ext cx="4950954" cy="41472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772993" y="1043522"/>
            <a:ext cx="5150821" cy="41958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214" y="609599"/>
            <a:ext cx="10974489" cy="47298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5591873"/>
            <a:ext cx="10705368" cy="793160"/>
          </a:xfrm>
        </p:spPr>
        <p:txBody>
          <a:bodyPr>
            <a:normAutofit fontScale="85000" lnSpcReduction="20000"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inherit"/>
              </a:rPr>
              <a:t>Прошили, вырезали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nherit"/>
              </a:rPr>
              <a:t>,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inherit"/>
              </a:rPr>
              <a:t>подрезали в местах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  <a:latin typeface="inherit"/>
              </a:rPr>
              <a:t>скругления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inherit"/>
              </a:rPr>
              <a:t>, вывернули детали тельца и ракушки</a:t>
            </a:r>
            <a:r>
              <a:rPr lang="ru-RU" dirty="0" smtClean="0">
                <a:solidFill>
                  <a:srgbClr val="555555"/>
                </a:solidFill>
                <a:latin typeface="inherit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95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685" y="326423"/>
            <a:ext cx="6629401" cy="44129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28600"/>
            <a:ext cx="10311794" cy="44577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4" y="4865915"/>
            <a:ext cx="10311795" cy="1779814"/>
          </a:xfrm>
        </p:spPr>
        <p:txBody>
          <a:bodyPr>
            <a:normAutofit lnSpcReduction="10000"/>
          </a:bodyPr>
          <a:lstStyle/>
          <a:p>
            <a:pPr fontAlgn="base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nherit"/>
              </a:rPr>
              <a:t>Набиваем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nherit"/>
              </a:rPr>
              <a:t>наполнителем детали(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inherit"/>
              </a:rPr>
              <a:t>синтепух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nherit"/>
              </a:rPr>
              <a:t>, синтепон, </a:t>
            </a:r>
            <a:r>
              <a:rPr lang="ru-RU" sz="2800" dirty="0" err="1">
                <a:solidFill>
                  <a:schemeClr val="accent2">
                    <a:lumMod val="50000"/>
                  </a:schemeClr>
                </a:solidFill>
                <a:latin typeface="inherit"/>
              </a:rPr>
              <a:t>холофайбер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inherit"/>
              </a:rPr>
              <a:t>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nherit"/>
              </a:rPr>
              <a:t>).</a:t>
            </a:r>
          </a:p>
          <a:p>
            <a:pPr fontAlgn="base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inherit"/>
              </a:rPr>
              <a:t>Помогаем себе палочкой для суши, карандашом или колышком.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inheri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575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Override1.xml><?xml version="1.0" encoding="utf-8"?>
<a:themeOverride xmlns:a="http://schemas.openxmlformats.org/drawingml/2006/main">
  <a:clrScheme name="Facet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</TotalTime>
  <Words>321</Words>
  <Application>Microsoft Office PowerPoint</Application>
  <PresentationFormat>Произвольный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Грань</vt:lpstr>
      <vt:lpstr>Тильда-улитка</vt:lpstr>
      <vt:lpstr>Слайд 2</vt:lpstr>
      <vt:lpstr>Одна из первых кукол-Тильда</vt:lpstr>
      <vt:lpstr>Слайд 4</vt:lpstr>
      <vt:lpstr>  </vt:lpstr>
      <vt:lpstr>Материалы: Два вида ткани (Для тельца улитки и для ракушки) Нитки в тон ткани Краски акриловые или нитки мулине (для глазок) Украшения для нашей улитки Набивка для игрушки  Инструменты: Мелок или специальные маркеры для  перевода выкройки ,булавки,иглы. Ножницы Швейная машина (при возможности и желании)  </vt:lpstr>
      <vt:lpstr>Слайд 7</vt:lpstr>
      <vt:lpstr>Слайд 8</vt:lpstr>
      <vt:lpstr>Слайд 9</vt:lpstr>
      <vt:lpstr>Слайд 10</vt:lpstr>
      <vt:lpstr> Глазки улитке вышивают или рисуют акриловыми красками. Украшают улиточку пуговками, шармиками, цветами или прикрепляют подушечки с ароматными травами ,зёрнами кофе или ванилином.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Тильда-улитка</dc:title>
  <dc:creator>Настя</dc:creator>
  <cp:lastModifiedBy>DEVICE</cp:lastModifiedBy>
  <cp:revision>45</cp:revision>
  <dcterms:created xsi:type="dcterms:W3CDTF">2015-10-27T12:51:24Z</dcterms:created>
  <dcterms:modified xsi:type="dcterms:W3CDTF">2019-12-07T10:06:27Z</dcterms:modified>
</cp:coreProperties>
</file>