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9E7ACB-CA0F-44BF-861F-729C60B88A23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2B4C478-81A9-47F5-A4B8-4F213C2F10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9" y="692696"/>
            <a:ext cx="7622232" cy="172819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5400" b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для малышей</a:t>
            </a:r>
            <a:br>
              <a:rPr lang="ru-RU" sz="5400" b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 Новый год</a:t>
            </a:r>
            <a:endParaRPr lang="ru-RU" sz="5400" b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543" b="95197" l="11523" r="8877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636912"/>
            <a:ext cx="5150691" cy="3455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2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412776"/>
            <a:ext cx="3816424" cy="349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Verdana"/>
                <a:ea typeface="Calibri"/>
                <a:cs typeface="Times New Roman"/>
              </a:rPr>
              <a:t>Можно сделать лишь зимой:</a:t>
            </a:r>
            <a:br>
              <a:rPr lang="ru-RU" sz="2400" dirty="0" smtClean="0">
                <a:solidFill>
                  <a:srgbClr val="002060"/>
                </a:solidFill>
                <a:effectLst/>
                <a:latin typeface="Verdana"/>
                <a:ea typeface="Calibri"/>
                <a:cs typeface="Times New Roman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Verdana"/>
                <a:ea typeface="Calibri"/>
                <a:cs typeface="Times New Roman"/>
              </a:rPr>
              <a:t>Белый, кругленький такой.</a:t>
            </a:r>
            <a:br>
              <a:rPr lang="ru-RU" sz="2400" dirty="0" smtClean="0">
                <a:solidFill>
                  <a:srgbClr val="002060"/>
                </a:solidFill>
                <a:effectLst/>
                <a:latin typeface="Verdana"/>
                <a:ea typeface="Calibri"/>
                <a:cs typeface="Times New Roman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Verdana"/>
                <a:ea typeface="Calibri"/>
                <a:cs typeface="Times New Roman"/>
              </a:rPr>
              <a:t>Вместо носа можно ловко</a:t>
            </a:r>
            <a:br>
              <a:rPr lang="ru-RU" sz="2400" dirty="0" smtClean="0">
                <a:solidFill>
                  <a:srgbClr val="002060"/>
                </a:solidFill>
                <a:effectLst/>
                <a:latin typeface="Verdana"/>
                <a:ea typeface="Calibri"/>
                <a:cs typeface="Times New Roman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Verdana"/>
                <a:ea typeface="Calibri"/>
                <a:cs typeface="Times New Roman"/>
              </a:rPr>
              <a:t>Прилепить ему морковку.</a:t>
            </a:r>
            <a:endParaRPr lang="ru-RU" sz="24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88" b="93353" l="10453" r="799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76671"/>
            <a:ext cx="5287142" cy="628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03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5724128" y="1052736"/>
            <a:ext cx="30243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Красавица </a:t>
            </a:r>
            <a:r>
              <a:rPr lang="ru-RU" sz="2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лесная,</a:t>
            </a:r>
            <a:br>
              <a:rPr lang="ru-RU" sz="2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Зеленая такая,</a:t>
            </a:r>
            <a:br>
              <a:rPr lang="ru-RU" sz="2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Украшена игрушками,</a:t>
            </a:r>
            <a:br>
              <a:rPr lang="ru-RU" sz="2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Гирляндами, хлопушками.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86" y="476672"/>
            <a:ext cx="4399735" cy="554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47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2656"/>
            <a:ext cx="51845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Каждый раз под Новый год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Нас сюрприз под елкой ждет,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бантом и в бумаге яркой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Новогодние...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253" l="1000" r="99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492896"/>
            <a:ext cx="3520487" cy="40309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88866" l="3223" r="955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411705"/>
            <a:ext cx="3226575" cy="308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84784"/>
            <a:ext cx="38164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Кто приходит в гости к нам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Зимнею порою,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шубе, теплых сапогах,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белой бородою?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Он подарки нам принес,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Добрый...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422" y="548680"/>
            <a:ext cx="4112428" cy="592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6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0072" y="1340768"/>
            <a:ext cx="3312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Что за девочка такая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Дед Морозу помогает?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Шубка белая на ней,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Нет ее косы длинней.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56" b="98472" l="30625" r="810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0073" y="1124744"/>
            <a:ext cx="633670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9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620688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Дед Мороз летит с мешком,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Веселятся все кругом,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Елка радостно сияет,</a:t>
            </a:r>
            <a:b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Что за праздник наступает?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2388093"/>
            <a:ext cx="6084168" cy="434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25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</TotalTime>
  <Words>32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Загадки для малышей про Новый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для малышей про Новый год</dc:title>
  <dc:creator>Наталия</dc:creator>
  <cp:lastModifiedBy>Наталия</cp:lastModifiedBy>
  <cp:revision>5</cp:revision>
  <dcterms:created xsi:type="dcterms:W3CDTF">2019-12-07T11:20:26Z</dcterms:created>
  <dcterms:modified xsi:type="dcterms:W3CDTF">2019-12-07T11:29:53Z</dcterms:modified>
</cp:coreProperties>
</file>