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69" r:id="rId6"/>
    <p:sldId id="276" r:id="rId7"/>
    <p:sldId id="277" r:id="rId8"/>
    <p:sldId id="280" r:id="rId9"/>
    <p:sldId id="293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66"/>
    <a:srgbClr val="CCCCFF"/>
    <a:srgbClr val="39F3C2"/>
    <a:srgbClr val="66FFCC"/>
    <a:srgbClr val="66FF99"/>
    <a:srgbClr val="CC99FF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4B1D25-8D4B-4E0F-B52A-D836CC7E500D}" type="doc">
      <dgm:prSet loTypeId="urn:microsoft.com/office/officeart/2005/8/layout/vList6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B3485D-EAD8-4B21-9CBF-D2D05C2BA40A}">
      <dgm:prSet phldrT="[Текст]" custT="1"/>
      <dgm:spPr>
        <a:solidFill>
          <a:srgbClr val="FFCCFF"/>
        </a:solidFill>
      </dgm:spPr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</a:t>
          </a:r>
          <a:endParaRPr lang="ru-RU" sz="2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5CF833-33C8-43A7-81E8-E181BB3288CF}" type="parTrans" cxnId="{A9DD3059-23A3-449E-9464-5E8F3ECF8916}">
      <dgm:prSet/>
      <dgm:spPr/>
      <dgm:t>
        <a:bodyPr/>
        <a:lstStyle/>
        <a:p>
          <a:endParaRPr lang="ru-RU"/>
        </a:p>
      </dgm:t>
    </dgm:pt>
    <dgm:pt modelId="{1F2EB795-B7DF-4433-97D1-D5E8F63605B4}" type="sibTrans" cxnId="{A9DD3059-23A3-449E-9464-5E8F3ECF8916}">
      <dgm:prSet/>
      <dgm:spPr/>
      <dgm:t>
        <a:bodyPr/>
        <a:lstStyle/>
        <a:p>
          <a:endParaRPr lang="ru-RU"/>
        </a:p>
      </dgm:t>
    </dgm:pt>
    <dgm:pt modelId="{0777F34C-39C2-4F46-84B3-6B5CAC03F71D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Подготовить детей дошкольного возраста к безопасному участию в дорожном движении.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58EFF2-F468-4F4B-92D9-1C9C0A18428F}" type="parTrans" cxnId="{D2DA58BD-4487-4A69-B673-BC8D86F09C97}">
      <dgm:prSet/>
      <dgm:spPr/>
      <dgm:t>
        <a:bodyPr/>
        <a:lstStyle/>
        <a:p>
          <a:endParaRPr lang="ru-RU"/>
        </a:p>
      </dgm:t>
    </dgm:pt>
    <dgm:pt modelId="{4D2EEB37-F028-441A-AB4B-C4573862ABC2}" type="sibTrans" cxnId="{D2DA58BD-4487-4A69-B673-BC8D86F09C97}">
      <dgm:prSet/>
      <dgm:spPr/>
      <dgm:t>
        <a:bodyPr/>
        <a:lstStyle/>
        <a:p>
          <a:endParaRPr lang="ru-RU"/>
        </a:p>
      </dgm:t>
    </dgm:pt>
    <dgm:pt modelId="{DE874A42-6A26-4100-9BDF-043513FBE63B}">
      <dgm:prSet phldrT="[Текст]" custT="1"/>
      <dgm:spPr/>
      <dgm:t>
        <a:bodyPr/>
        <a:lstStyle/>
        <a:p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726538-C1BC-4A29-9E85-C5F2C9D12896}" type="parTrans" cxnId="{78B0F4A7-7453-4218-8848-500246A22C10}">
      <dgm:prSet/>
      <dgm:spPr/>
      <dgm:t>
        <a:bodyPr/>
        <a:lstStyle/>
        <a:p>
          <a:endParaRPr lang="ru-RU"/>
        </a:p>
      </dgm:t>
    </dgm:pt>
    <dgm:pt modelId="{D84F3EB8-F5DC-4DED-A540-EB263D0653B5}" type="sibTrans" cxnId="{78B0F4A7-7453-4218-8848-500246A22C10}">
      <dgm:prSet/>
      <dgm:spPr/>
      <dgm:t>
        <a:bodyPr/>
        <a:lstStyle/>
        <a:p>
          <a:endParaRPr lang="ru-RU"/>
        </a:p>
      </dgm:t>
    </dgm:pt>
    <dgm:pt modelId="{6CDB5AB1-62A7-4684-87A0-7919243ACC22}" type="pres">
      <dgm:prSet presAssocID="{B04B1D25-8D4B-4E0F-B52A-D836CC7E500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AD1BBDB-3719-45A5-84F0-30E68FB9BC0E}" type="pres">
      <dgm:prSet presAssocID="{C2B3485D-EAD8-4B21-9CBF-D2D05C2BA40A}" presName="linNode" presStyleCnt="0"/>
      <dgm:spPr/>
    </dgm:pt>
    <dgm:pt modelId="{1F00BB36-AD4A-402A-A652-8B46EAC64FA3}" type="pres">
      <dgm:prSet presAssocID="{C2B3485D-EAD8-4B21-9CBF-D2D05C2BA40A}" presName="parentShp" presStyleLbl="node1" presStyleIdx="0" presStyleCnt="1" custLinFactNeighborY="-18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AF6B4B-C253-4756-929D-429641046A0D}" type="pres">
      <dgm:prSet presAssocID="{C2B3485D-EAD8-4B21-9CBF-D2D05C2BA40A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4DFB9D-D280-4D45-B54F-972C2C64B381}" type="presOf" srcId="{0777F34C-39C2-4F46-84B3-6B5CAC03F71D}" destId="{04AF6B4B-C253-4756-929D-429641046A0D}" srcOrd="0" destOrd="1" presId="urn:microsoft.com/office/officeart/2005/8/layout/vList6"/>
    <dgm:cxn modelId="{A9DD3059-23A3-449E-9464-5E8F3ECF8916}" srcId="{B04B1D25-8D4B-4E0F-B52A-D836CC7E500D}" destId="{C2B3485D-EAD8-4B21-9CBF-D2D05C2BA40A}" srcOrd="0" destOrd="0" parTransId="{1C5CF833-33C8-43A7-81E8-E181BB3288CF}" sibTransId="{1F2EB795-B7DF-4433-97D1-D5E8F63605B4}"/>
    <dgm:cxn modelId="{423D66BF-435B-4150-8E1E-3668BF50F6D2}" type="presOf" srcId="{C2B3485D-EAD8-4B21-9CBF-D2D05C2BA40A}" destId="{1F00BB36-AD4A-402A-A652-8B46EAC64FA3}" srcOrd="0" destOrd="0" presId="urn:microsoft.com/office/officeart/2005/8/layout/vList6"/>
    <dgm:cxn modelId="{404FCCB7-52C7-450F-8349-30A2F2BFCF35}" type="presOf" srcId="{B04B1D25-8D4B-4E0F-B52A-D836CC7E500D}" destId="{6CDB5AB1-62A7-4684-87A0-7919243ACC22}" srcOrd="0" destOrd="0" presId="urn:microsoft.com/office/officeart/2005/8/layout/vList6"/>
    <dgm:cxn modelId="{C99F2237-E75B-4368-85A5-9445DB077C74}" type="presOf" srcId="{DE874A42-6A26-4100-9BDF-043513FBE63B}" destId="{04AF6B4B-C253-4756-929D-429641046A0D}" srcOrd="0" destOrd="0" presId="urn:microsoft.com/office/officeart/2005/8/layout/vList6"/>
    <dgm:cxn modelId="{D2DA58BD-4487-4A69-B673-BC8D86F09C97}" srcId="{C2B3485D-EAD8-4B21-9CBF-D2D05C2BA40A}" destId="{0777F34C-39C2-4F46-84B3-6B5CAC03F71D}" srcOrd="1" destOrd="0" parTransId="{BF58EFF2-F468-4F4B-92D9-1C9C0A18428F}" sibTransId="{4D2EEB37-F028-441A-AB4B-C4573862ABC2}"/>
    <dgm:cxn modelId="{78B0F4A7-7453-4218-8848-500246A22C10}" srcId="{C2B3485D-EAD8-4B21-9CBF-D2D05C2BA40A}" destId="{DE874A42-6A26-4100-9BDF-043513FBE63B}" srcOrd="0" destOrd="0" parTransId="{51726538-C1BC-4A29-9E85-C5F2C9D12896}" sibTransId="{D84F3EB8-F5DC-4DED-A540-EB263D0653B5}"/>
    <dgm:cxn modelId="{6AB6BF84-9416-4E66-8716-A0E6EB885071}" type="presParOf" srcId="{6CDB5AB1-62A7-4684-87A0-7919243ACC22}" destId="{CAD1BBDB-3719-45A5-84F0-30E68FB9BC0E}" srcOrd="0" destOrd="0" presId="urn:microsoft.com/office/officeart/2005/8/layout/vList6"/>
    <dgm:cxn modelId="{6D8E946A-D427-4C43-B038-42B722F1A69F}" type="presParOf" srcId="{CAD1BBDB-3719-45A5-84F0-30E68FB9BC0E}" destId="{1F00BB36-AD4A-402A-A652-8B46EAC64FA3}" srcOrd="0" destOrd="0" presId="urn:microsoft.com/office/officeart/2005/8/layout/vList6"/>
    <dgm:cxn modelId="{D6A5DE19-B5AC-43FA-A479-CF5113A34B6B}" type="presParOf" srcId="{CAD1BBDB-3719-45A5-84F0-30E68FB9BC0E}" destId="{04AF6B4B-C253-4756-929D-429641046A0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744A4E-0127-4064-A049-FDED2635B170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F710F3-CF2D-472E-A986-FC8E02112B65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  <a:endParaRPr lang="ru-RU" sz="2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2FC588-E70A-4758-B816-E9AA895D846F}" type="parTrans" cxnId="{F2FDF878-0093-4DEE-AB89-BBC21DEA140E}">
      <dgm:prSet/>
      <dgm:spPr/>
      <dgm:t>
        <a:bodyPr/>
        <a:lstStyle/>
        <a:p>
          <a:endParaRPr lang="ru-RU"/>
        </a:p>
      </dgm:t>
    </dgm:pt>
    <dgm:pt modelId="{540F96F4-4D87-4752-AAF4-1CE07505B124}" type="sibTrans" cxnId="{F2FDF878-0093-4DEE-AB89-BBC21DEA140E}">
      <dgm:prSet/>
      <dgm:spPr/>
      <dgm:t>
        <a:bodyPr/>
        <a:lstStyle/>
        <a:p>
          <a:endParaRPr lang="ru-RU"/>
        </a:p>
      </dgm:t>
    </dgm:pt>
    <dgm:pt modelId="{350AD90C-ED63-4670-9636-F88B02F24A23}">
      <dgm:prSet phldrT="[Текст]" custT="1"/>
      <dgm:spPr/>
      <dgm:t>
        <a:bodyPr/>
        <a:lstStyle/>
        <a:p>
          <a:pPr algn="l"/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Формировать у детей соответствующие знания, элементарную дорожную грамотность.</a:t>
          </a:r>
          <a:endParaRPr lang="ru-RU" sz="18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935EB0-11DA-4364-B509-FA6131869E4A}" type="parTrans" cxnId="{EAD1DD9D-606F-4A08-81C4-487910795300}">
      <dgm:prSet/>
      <dgm:spPr/>
      <dgm:t>
        <a:bodyPr/>
        <a:lstStyle/>
        <a:p>
          <a:endParaRPr lang="ru-RU"/>
        </a:p>
      </dgm:t>
    </dgm:pt>
    <dgm:pt modelId="{0983D99B-BB49-4881-905C-34C40B8A51DA}" type="sibTrans" cxnId="{EAD1DD9D-606F-4A08-81C4-487910795300}">
      <dgm:prSet/>
      <dgm:spPr/>
      <dgm:t>
        <a:bodyPr/>
        <a:lstStyle/>
        <a:p>
          <a:endParaRPr lang="ru-RU"/>
        </a:p>
      </dgm:t>
    </dgm:pt>
    <dgm:pt modelId="{D09B2EB1-AD11-4FAA-8650-818CC0A137BC}">
      <dgm:prSet phldrT="[Текст]" custT="1"/>
      <dgm:spPr/>
      <dgm:t>
        <a:bodyPr/>
        <a:lstStyle/>
        <a:p>
          <a:pPr algn="l"/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Развивать у детей способность к предвидению возможной опасности в конкретно меняющейся ситуации и построению адекватного безопасного поведения, самостоятельно принимать нужные решения.</a:t>
          </a:r>
          <a:endParaRPr lang="ru-RU" sz="18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FC7182-F17C-4981-AC48-B6C638CE746C}" type="parTrans" cxnId="{4FEACFFD-E55C-473C-A4E1-7AA6E07F8EBC}">
      <dgm:prSet/>
      <dgm:spPr/>
      <dgm:t>
        <a:bodyPr/>
        <a:lstStyle/>
        <a:p>
          <a:endParaRPr lang="ru-RU"/>
        </a:p>
      </dgm:t>
    </dgm:pt>
    <dgm:pt modelId="{507603B9-D1F8-4CB7-8219-02C6C1B59349}" type="sibTrans" cxnId="{4FEACFFD-E55C-473C-A4E1-7AA6E07F8EBC}">
      <dgm:prSet/>
      <dgm:spPr/>
      <dgm:t>
        <a:bodyPr/>
        <a:lstStyle/>
        <a:p>
          <a:endParaRPr lang="ru-RU"/>
        </a:p>
      </dgm:t>
    </dgm:pt>
    <dgm:pt modelId="{29DB26F0-EB0E-473E-A56D-89B3575DAE97}">
      <dgm:prSet phldrT="[Текст]" custT="1"/>
      <dgm:spPr/>
      <dgm:t>
        <a:bodyPr/>
        <a:lstStyle/>
        <a:p>
          <a:pPr algn="l"/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- личность, способную проявлять  гуманные чувства: доброту, отзывчивость и сострадание, быть осторожными и осмотрительными. </a:t>
          </a:r>
          <a:endParaRPr lang="ru-RU" sz="18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514938-343B-430F-817D-49B017170738}" type="parTrans" cxnId="{28220249-AE9F-4F9F-8311-661145BE02B6}">
      <dgm:prSet/>
      <dgm:spPr/>
      <dgm:t>
        <a:bodyPr/>
        <a:lstStyle/>
        <a:p>
          <a:endParaRPr lang="ru-RU"/>
        </a:p>
      </dgm:t>
    </dgm:pt>
    <dgm:pt modelId="{E8A7CE1A-4AB3-4309-895D-4455915929B9}" type="sibTrans" cxnId="{28220249-AE9F-4F9F-8311-661145BE02B6}">
      <dgm:prSet/>
      <dgm:spPr/>
      <dgm:t>
        <a:bodyPr/>
        <a:lstStyle/>
        <a:p>
          <a:endParaRPr lang="ru-RU"/>
        </a:p>
      </dgm:t>
    </dgm:pt>
    <dgm:pt modelId="{94DEABF2-3D81-4B9F-89E8-278932A4C384}">
      <dgm:prSet phldrT="[Текст]" custT="1"/>
      <dgm:spPr/>
      <dgm:t>
        <a:bodyPr/>
        <a:lstStyle/>
        <a:p>
          <a:pPr algn="l"/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Сформировать у родителей устойчивый интерес к безопасности детей как участников дорожного движения.</a:t>
          </a:r>
          <a:endParaRPr lang="ru-RU" sz="18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BE23A2-F5DD-48A4-AB75-C13479D3BFEA}" type="parTrans" cxnId="{8EAFBFE3-110B-41E4-9EE4-394913FB6773}">
      <dgm:prSet/>
      <dgm:spPr/>
      <dgm:t>
        <a:bodyPr/>
        <a:lstStyle/>
        <a:p>
          <a:endParaRPr lang="ru-RU"/>
        </a:p>
      </dgm:t>
    </dgm:pt>
    <dgm:pt modelId="{8CF27179-D8CD-4777-B7AB-58F9B9C0E5B7}" type="sibTrans" cxnId="{8EAFBFE3-110B-41E4-9EE4-394913FB6773}">
      <dgm:prSet/>
      <dgm:spPr/>
      <dgm:t>
        <a:bodyPr/>
        <a:lstStyle/>
        <a:p>
          <a:endParaRPr lang="ru-RU"/>
        </a:p>
      </dgm:t>
    </dgm:pt>
    <dgm:pt modelId="{00C2DE0F-8028-4CBC-AD74-8DCBA9E1D987}" type="pres">
      <dgm:prSet presAssocID="{3E744A4E-0127-4064-A049-FDED2635B17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7802FE-2E8F-4CD7-B494-A0E3751B52A1}" type="pres">
      <dgm:prSet presAssocID="{F2F710F3-CF2D-472E-A986-FC8E02112B65}" presName="root1" presStyleCnt="0"/>
      <dgm:spPr/>
    </dgm:pt>
    <dgm:pt modelId="{CEA6C459-8940-45C2-A2EF-C07A170C2EE0}" type="pres">
      <dgm:prSet presAssocID="{F2F710F3-CF2D-472E-A986-FC8E02112B65}" presName="LevelOneTextNode" presStyleLbl="node0" presStyleIdx="0" presStyleCnt="1" custLinFactNeighborX="-4801" custLinFactNeighborY="-9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EBF94D-F839-4860-B73B-ED5A332AB67C}" type="pres">
      <dgm:prSet presAssocID="{F2F710F3-CF2D-472E-A986-FC8E02112B65}" presName="level2hierChild" presStyleCnt="0"/>
      <dgm:spPr/>
    </dgm:pt>
    <dgm:pt modelId="{65953BA2-8CCE-418A-A321-9F768DC744DD}" type="pres">
      <dgm:prSet presAssocID="{20935EB0-11DA-4364-B509-FA6131869E4A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0BAB9ACD-5F3D-4091-8559-23262256EE58}" type="pres">
      <dgm:prSet presAssocID="{20935EB0-11DA-4364-B509-FA6131869E4A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50D83FF-F277-4A82-9923-880DB2F255FE}" type="pres">
      <dgm:prSet presAssocID="{350AD90C-ED63-4670-9636-F88B02F24A23}" presName="root2" presStyleCnt="0"/>
      <dgm:spPr/>
    </dgm:pt>
    <dgm:pt modelId="{F3EB2703-2829-475E-8366-293E8560CDED}" type="pres">
      <dgm:prSet presAssocID="{350AD90C-ED63-4670-9636-F88B02F24A23}" presName="LevelTwoTextNode" presStyleLbl="node2" presStyleIdx="0" presStyleCnt="4" custScaleX="2464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680C33-864C-42B3-A3A3-0AAC84BCAD1F}" type="pres">
      <dgm:prSet presAssocID="{350AD90C-ED63-4670-9636-F88B02F24A23}" presName="level3hierChild" presStyleCnt="0"/>
      <dgm:spPr/>
    </dgm:pt>
    <dgm:pt modelId="{164E580E-44E0-4A51-9BB3-4147ECDAD5E2}" type="pres">
      <dgm:prSet presAssocID="{DAFC7182-F17C-4981-AC48-B6C638CE746C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7DF04698-30A9-44F3-874F-116FB6B372E7}" type="pres">
      <dgm:prSet presAssocID="{DAFC7182-F17C-4981-AC48-B6C638CE746C}" presName="connTx" presStyleLbl="parChTrans1D2" presStyleIdx="1" presStyleCnt="4"/>
      <dgm:spPr/>
      <dgm:t>
        <a:bodyPr/>
        <a:lstStyle/>
        <a:p>
          <a:endParaRPr lang="ru-RU"/>
        </a:p>
      </dgm:t>
    </dgm:pt>
    <dgm:pt modelId="{BD914F02-19DB-49B4-9BC0-BEE42A3D83D9}" type="pres">
      <dgm:prSet presAssocID="{D09B2EB1-AD11-4FAA-8650-818CC0A137BC}" presName="root2" presStyleCnt="0"/>
      <dgm:spPr/>
    </dgm:pt>
    <dgm:pt modelId="{1F2BBCAC-FA39-4DD8-AE44-32F1BED8408C}" type="pres">
      <dgm:prSet presAssocID="{D09B2EB1-AD11-4FAA-8650-818CC0A137BC}" presName="LevelTwoTextNode" presStyleLbl="node2" presStyleIdx="1" presStyleCnt="4" custScaleX="248427" custScaleY="1310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E3F544-2CDB-481C-B191-61E8A2729BBD}" type="pres">
      <dgm:prSet presAssocID="{D09B2EB1-AD11-4FAA-8650-818CC0A137BC}" presName="level3hierChild" presStyleCnt="0"/>
      <dgm:spPr/>
    </dgm:pt>
    <dgm:pt modelId="{A540DA69-28D4-46CB-80BB-A04CA89C5CC5}" type="pres">
      <dgm:prSet presAssocID="{EF514938-343B-430F-817D-49B017170738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D8930F97-87D0-4CC9-AB88-3B92339D93CB}" type="pres">
      <dgm:prSet presAssocID="{EF514938-343B-430F-817D-49B017170738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D1E80B0-2378-4A3B-8B42-67AA26303B86}" type="pres">
      <dgm:prSet presAssocID="{29DB26F0-EB0E-473E-A56D-89B3575DAE97}" presName="root2" presStyleCnt="0"/>
      <dgm:spPr/>
    </dgm:pt>
    <dgm:pt modelId="{D0AE675F-A83F-4C5D-AF16-F4547927F001}" type="pres">
      <dgm:prSet presAssocID="{29DB26F0-EB0E-473E-A56D-89B3575DAE97}" presName="LevelTwoTextNode" presStyleLbl="node2" presStyleIdx="2" presStyleCnt="4" custScaleX="248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545384-B6C6-4B2B-B9D7-33A11A70F897}" type="pres">
      <dgm:prSet presAssocID="{29DB26F0-EB0E-473E-A56D-89B3575DAE97}" presName="level3hierChild" presStyleCnt="0"/>
      <dgm:spPr/>
    </dgm:pt>
    <dgm:pt modelId="{5A4FE7F3-D216-43E6-A200-93C9A135AE7A}" type="pres">
      <dgm:prSet presAssocID="{DABE23A2-F5DD-48A4-AB75-C13479D3BFEA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0B8CE08C-B144-4E91-8A04-B8B237BD5386}" type="pres">
      <dgm:prSet presAssocID="{DABE23A2-F5DD-48A4-AB75-C13479D3BFE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DC846FC-3277-464B-859F-6526C009C37F}" type="pres">
      <dgm:prSet presAssocID="{94DEABF2-3D81-4B9F-89E8-278932A4C384}" presName="root2" presStyleCnt="0"/>
      <dgm:spPr/>
    </dgm:pt>
    <dgm:pt modelId="{46A88024-E6F5-4D92-8268-181EED25CB04}" type="pres">
      <dgm:prSet presAssocID="{94DEABF2-3D81-4B9F-89E8-278932A4C384}" presName="LevelTwoTextNode" presStyleLbl="node2" presStyleIdx="3" presStyleCnt="4" custScaleX="250379" custLinFactNeighborY="-32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731680-8812-4468-BFC7-A0AFB53114A9}" type="pres">
      <dgm:prSet presAssocID="{94DEABF2-3D81-4B9F-89E8-278932A4C384}" presName="level3hierChild" presStyleCnt="0"/>
      <dgm:spPr/>
    </dgm:pt>
  </dgm:ptLst>
  <dgm:cxnLst>
    <dgm:cxn modelId="{39EC84A7-CAA2-4195-8930-BACA554EC84E}" type="presOf" srcId="{29DB26F0-EB0E-473E-A56D-89B3575DAE97}" destId="{D0AE675F-A83F-4C5D-AF16-F4547927F001}" srcOrd="0" destOrd="0" presId="urn:microsoft.com/office/officeart/2008/layout/HorizontalMultiLevelHierarchy"/>
    <dgm:cxn modelId="{5A2BFB6E-B8E8-4569-97D9-21DA9135D970}" type="presOf" srcId="{350AD90C-ED63-4670-9636-F88B02F24A23}" destId="{F3EB2703-2829-475E-8366-293E8560CDED}" srcOrd="0" destOrd="0" presId="urn:microsoft.com/office/officeart/2008/layout/HorizontalMultiLevelHierarchy"/>
    <dgm:cxn modelId="{F535B306-E500-443B-99F1-7C7867D188EB}" type="presOf" srcId="{3E744A4E-0127-4064-A049-FDED2635B170}" destId="{00C2DE0F-8028-4CBC-AD74-8DCBA9E1D987}" srcOrd="0" destOrd="0" presId="urn:microsoft.com/office/officeart/2008/layout/HorizontalMultiLevelHierarchy"/>
    <dgm:cxn modelId="{8EAFBFE3-110B-41E4-9EE4-394913FB6773}" srcId="{F2F710F3-CF2D-472E-A986-FC8E02112B65}" destId="{94DEABF2-3D81-4B9F-89E8-278932A4C384}" srcOrd="3" destOrd="0" parTransId="{DABE23A2-F5DD-48A4-AB75-C13479D3BFEA}" sibTransId="{8CF27179-D8CD-4777-B7AB-58F9B9C0E5B7}"/>
    <dgm:cxn modelId="{7F842769-999B-4A4D-B330-332DB5ECE4D8}" type="presOf" srcId="{20935EB0-11DA-4364-B509-FA6131869E4A}" destId="{0BAB9ACD-5F3D-4091-8559-23262256EE58}" srcOrd="1" destOrd="0" presId="urn:microsoft.com/office/officeart/2008/layout/HorizontalMultiLevelHierarchy"/>
    <dgm:cxn modelId="{EAD1DD9D-606F-4A08-81C4-487910795300}" srcId="{F2F710F3-CF2D-472E-A986-FC8E02112B65}" destId="{350AD90C-ED63-4670-9636-F88B02F24A23}" srcOrd="0" destOrd="0" parTransId="{20935EB0-11DA-4364-B509-FA6131869E4A}" sibTransId="{0983D99B-BB49-4881-905C-34C40B8A51DA}"/>
    <dgm:cxn modelId="{E3CD7EE4-CCEC-4019-8B6D-D35C576FB8E7}" type="presOf" srcId="{DAFC7182-F17C-4981-AC48-B6C638CE746C}" destId="{7DF04698-30A9-44F3-874F-116FB6B372E7}" srcOrd="1" destOrd="0" presId="urn:microsoft.com/office/officeart/2008/layout/HorizontalMultiLevelHierarchy"/>
    <dgm:cxn modelId="{6AF7DA89-10D4-4FB6-820D-9506B6928932}" type="presOf" srcId="{DABE23A2-F5DD-48A4-AB75-C13479D3BFEA}" destId="{5A4FE7F3-D216-43E6-A200-93C9A135AE7A}" srcOrd="0" destOrd="0" presId="urn:microsoft.com/office/officeart/2008/layout/HorizontalMultiLevelHierarchy"/>
    <dgm:cxn modelId="{28220249-AE9F-4F9F-8311-661145BE02B6}" srcId="{F2F710F3-CF2D-472E-A986-FC8E02112B65}" destId="{29DB26F0-EB0E-473E-A56D-89B3575DAE97}" srcOrd="2" destOrd="0" parTransId="{EF514938-343B-430F-817D-49B017170738}" sibTransId="{E8A7CE1A-4AB3-4309-895D-4455915929B9}"/>
    <dgm:cxn modelId="{4FEACFFD-E55C-473C-A4E1-7AA6E07F8EBC}" srcId="{F2F710F3-CF2D-472E-A986-FC8E02112B65}" destId="{D09B2EB1-AD11-4FAA-8650-818CC0A137BC}" srcOrd="1" destOrd="0" parTransId="{DAFC7182-F17C-4981-AC48-B6C638CE746C}" sibTransId="{507603B9-D1F8-4CB7-8219-02C6C1B59349}"/>
    <dgm:cxn modelId="{FF39DB74-70EC-4CD5-903C-699749894821}" type="presOf" srcId="{20935EB0-11DA-4364-B509-FA6131869E4A}" destId="{65953BA2-8CCE-418A-A321-9F768DC744DD}" srcOrd="0" destOrd="0" presId="urn:microsoft.com/office/officeart/2008/layout/HorizontalMultiLevelHierarchy"/>
    <dgm:cxn modelId="{668C1DCD-020E-4C6B-9E59-0A9CECC490AA}" type="presOf" srcId="{94DEABF2-3D81-4B9F-89E8-278932A4C384}" destId="{46A88024-E6F5-4D92-8268-181EED25CB04}" srcOrd="0" destOrd="0" presId="urn:microsoft.com/office/officeart/2008/layout/HorizontalMultiLevelHierarchy"/>
    <dgm:cxn modelId="{B00D040A-D27D-42CC-BE8E-8CC542835C60}" type="presOf" srcId="{DAFC7182-F17C-4981-AC48-B6C638CE746C}" destId="{164E580E-44E0-4A51-9BB3-4147ECDAD5E2}" srcOrd="0" destOrd="0" presId="urn:microsoft.com/office/officeart/2008/layout/HorizontalMultiLevelHierarchy"/>
    <dgm:cxn modelId="{0DE47ABE-771D-43A0-9023-DCB7470AC32E}" type="presOf" srcId="{EF514938-343B-430F-817D-49B017170738}" destId="{D8930F97-87D0-4CC9-AB88-3B92339D93CB}" srcOrd="1" destOrd="0" presId="urn:microsoft.com/office/officeart/2008/layout/HorizontalMultiLevelHierarchy"/>
    <dgm:cxn modelId="{38EF0D68-E446-4BB0-B312-AAD7009F59BB}" type="presOf" srcId="{DABE23A2-F5DD-48A4-AB75-C13479D3BFEA}" destId="{0B8CE08C-B144-4E91-8A04-B8B237BD5386}" srcOrd="1" destOrd="0" presId="urn:microsoft.com/office/officeart/2008/layout/HorizontalMultiLevelHierarchy"/>
    <dgm:cxn modelId="{94144B25-029E-4F10-8F32-03E7D5566C88}" type="presOf" srcId="{F2F710F3-CF2D-472E-A986-FC8E02112B65}" destId="{CEA6C459-8940-45C2-A2EF-C07A170C2EE0}" srcOrd="0" destOrd="0" presId="urn:microsoft.com/office/officeart/2008/layout/HorizontalMultiLevelHierarchy"/>
    <dgm:cxn modelId="{C7FE63F7-464C-4C38-8572-B374F246B9E3}" type="presOf" srcId="{EF514938-343B-430F-817D-49B017170738}" destId="{A540DA69-28D4-46CB-80BB-A04CA89C5CC5}" srcOrd="0" destOrd="0" presId="urn:microsoft.com/office/officeart/2008/layout/HorizontalMultiLevelHierarchy"/>
    <dgm:cxn modelId="{F2FDF878-0093-4DEE-AB89-BBC21DEA140E}" srcId="{3E744A4E-0127-4064-A049-FDED2635B170}" destId="{F2F710F3-CF2D-472E-A986-FC8E02112B65}" srcOrd="0" destOrd="0" parTransId="{592FC588-E70A-4758-B816-E9AA895D846F}" sibTransId="{540F96F4-4D87-4752-AAF4-1CE07505B124}"/>
    <dgm:cxn modelId="{2A2508EE-9DF8-4503-B2C9-A48D91C30F58}" type="presOf" srcId="{D09B2EB1-AD11-4FAA-8650-818CC0A137BC}" destId="{1F2BBCAC-FA39-4DD8-AE44-32F1BED8408C}" srcOrd="0" destOrd="0" presId="urn:microsoft.com/office/officeart/2008/layout/HorizontalMultiLevelHierarchy"/>
    <dgm:cxn modelId="{D72309C7-75A6-466C-87A7-A7B20FD62C17}" type="presParOf" srcId="{00C2DE0F-8028-4CBC-AD74-8DCBA9E1D987}" destId="{257802FE-2E8F-4CD7-B494-A0E3751B52A1}" srcOrd="0" destOrd="0" presId="urn:microsoft.com/office/officeart/2008/layout/HorizontalMultiLevelHierarchy"/>
    <dgm:cxn modelId="{2F802E9F-C87A-4A19-97BD-0D787A1AF08C}" type="presParOf" srcId="{257802FE-2E8F-4CD7-B494-A0E3751B52A1}" destId="{CEA6C459-8940-45C2-A2EF-C07A170C2EE0}" srcOrd="0" destOrd="0" presId="urn:microsoft.com/office/officeart/2008/layout/HorizontalMultiLevelHierarchy"/>
    <dgm:cxn modelId="{6AE4E381-D30F-46E8-892C-F2427CA6BD93}" type="presParOf" srcId="{257802FE-2E8F-4CD7-B494-A0E3751B52A1}" destId="{97EBF94D-F839-4860-B73B-ED5A332AB67C}" srcOrd="1" destOrd="0" presId="urn:microsoft.com/office/officeart/2008/layout/HorizontalMultiLevelHierarchy"/>
    <dgm:cxn modelId="{103ECCF2-329E-41B3-AEBB-643868BF1E7E}" type="presParOf" srcId="{97EBF94D-F839-4860-B73B-ED5A332AB67C}" destId="{65953BA2-8CCE-418A-A321-9F768DC744DD}" srcOrd="0" destOrd="0" presId="urn:microsoft.com/office/officeart/2008/layout/HorizontalMultiLevelHierarchy"/>
    <dgm:cxn modelId="{D25F28D1-071F-4F5E-8527-83CB0E90CE70}" type="presParOf" srcId="{65953BA2-8CCE-418A-A321-9F768DC744DD}" destId="{0BAB9ACD-5F3D-4091-8559-23262256EE58}" srcOrd="0" destOrd="0" presId="urn:microsoft.com/office/officeart/2008/layout/HorizontalMultiLevelHierarchy"/>
    <dgm:cxn modelId="{DCDD80C6-7AAE-425F-8250-A98E544A69E6}" type="presParOf" srcId="{97EBF94D-F839-4860-B73B-ED5A332AB67C}" destId="{E50D83FF-F277-4A82-9923-880DB2F255FE}" srcOrd="1" destOrd="0" presId="urn:microsoft.com/office/officeart/2008/layout/HorizontalMultiLevelHierarchy"/>
    <dgm:cxn modelId="{D30F0028-8072-4DF2-87F7-94245ADAA228}" type="presParOf" srcId="{E50D83FF-F277-4A82-9923-880DB2F255FE}" destId="{F3EB2703-2829-475E-8366-293E8560CDED}" srcOrd="0" destOrd="0" presId="urn:microsoft.com/office/officeart/2008/layout/HorizontalMultiLevelHierarchy"/>
    <dgm:cxn modelId="{1F514955-9452-45CC-B0D9-26F3E1CD4AAF}" type="presParOf" srcId="{E50D83FF-F277-4A82-9923-880DB2F255FE}" destId="{4F680C33-864C-42B3-A3A3-0AAC84BCAD1F}" srcOrd="1" destOrd="0" presId="urn:microsoft.com/office/officeart/2008/layout/HorizontalMultiLevelHierarchy"/>
    <dgm:cxn modelId="{16705CAF-134A-44A7-ADE5-93F9C5F22FF7}" type="presParOf" srcId="{97EBF94D-F839-4860-B73B-ED5A332AB67C}" destId="{164E580E-44E0-4A51-9BB3-4147ECDAD5E2}" srcOrd="2" destOrd="0" presId="urn:microsoft.com/office/officeart/2008/layout/HorizontalMultiLevelHierarchy"/>
    <dgm:cxn modelId="{C1D9AADC-98DA-4B1B-BF70-759C0F988EA0}" type="presParOf" srcId="{164E580E-44E0-4A51-9BB3-4147ECDAD5E2}" destId="{7DF04698-30A9-44F3-874F-116FB6B372E7}" srcOrd="0" destOrd="0" presId="urn:microsoft.com/office/officeart/2008/layout/HorizontalMultiLevelHierarchy"/>
    <dgm:cxn modelId="{57A2FAFD-2F8F-498D-86F9-EF5986DA732A}" type="presParOf" srcId="{97EBF94D-F839-4860-B73B-ED5A332AB67C}" destId="{BD914F02-19DB-49B4-9BC0-BEE42A3D83D9}" srcOrd="3" destOrd="0" presId="urn:microsoft.com/office/officeart/2008/layout/HorizontalMultiLevelHierarchy"/>
    <dgm:cxn modelId="{D9738369-1C03-46D1-8E31-32675F0157BC}" type="presParOf" srcId="{BD914F02-19DB-49B4-9BC0-BEE42A3D83D9}" destId="{1F2BBCAC-FA39-4DD8-AE44-32F1BED8408C}" srcOrd="0" destOrd="0" presId="urn:microsoft.com/office/officeart/2008/layout/HorizontalMultiLevelHierarchy"/>
    <dgm:cxn modelId="{46CB70AC-3F8C-4143-B83A-DE1307F3B511}" type="presParOf" srcId="{BD914F02-19DB-49B4-9BC0-BEE42A3D83D9}" destId="{EEE3F544-2CDB-481C-B191-61E8A2729BBD}" srcOrd="1" destOrd="0" presId="urn:microsoft.com/office/officeart/2008/layout/HorizontalMultiLevelHierarchy"/>
    <dgm:cxn modelId="{514070DC-56FB-4323-A2B4-925A73A0072F}" type="presParOf" srcId="{97EBF94D-F839-4860-B73B-ED5A332AB67C}" destId="{A540DA69-28D4-46CB-80BB-A04CA89C5CC5}" srcOrd="4" destOrd="0" presId="urn:microsoft.com/office/officeart/2008/layout/HorizontalMultiLevelHierarchy"/>
    <dgm:cxn modelId="{E6C93D6B-3033-4C61-956E-CE36A43C0C14}" type="presParOf" srcId="{A540DA69-28D4-46CB-80BB-A04CA89C5CC5}" destId="{D8930F97-87D0-4CC9-AB88-3B92339D93CB}" srcOrd="0" destOrd="0" presId="urn:microsoft.com/office/officeart/2008/layout/HorizontalMultiLevelHierarchy"/>
    <dgm:cxn modelId="{12354267-0EDC-41F9-8A2C-498EBC9C5B95}" type="presParOf" srcId="{97EBF94D-F839-4860-B73B-ED5A332AB67C}" destId="{CD1E80B0-2378-4A3B-8B42-67AA26303B86}" srcOrd="5" destOrd="0" presId="urn:microsoft.com/office/officeart/2008/layout/HorizontalMultiLevelHierarchy"/>
    <dgm:cxn modelId="{777396B7-C982-415A-B542-670810DD1A9B}" type="presParOf" srcId="{CD1E80B0-2378-4A3B-8B42-67AA26303B86}" destId="{D0AE675F-A83F-4C5D-AF16-F4547927F001}" srcOrd="0" destOrd="0" presId="urn:microsoft.com/office/officeart/2008/layout/HorizontalMultiLevelHierarchy"/>
    <dgm:cxn modelId="{F900602D-708F-4544-BC30-82EEE74379FE}" type="presParOf" srcId="{CD1E80B0-2378-4A3B-8B42-67AA26303B86}" destId="{1D545384-B6C6-4B2B-B9D7-33A11A70F897}" srcOrd="1" destOrd="0" presId="urn:microsoft.com/office/officeart/2008/layout/HorizontalMultiLevelHierarchy"/>
    <dgm:cxn modelId="{5E4F1893-E527-4A6C-A12D-4338FF0991ED}" type="presParOf" srcId="{97EBF94D-F839-4860-B73B-ED5A332AB67C}" destId="{5A4FE7F3-D216-43E6-A200-93C9A135AE7A}" srcOrd="6" destOrd="0" presId="urn:microsoft.com/office/officeart/2008/layout/HorizontalMultiLevelHierarchy"/>
    <dgm:cxn modelId="{DBDDB184-D914-43CB-8ACD-68834AFE76EC}" type="presParOf" srcId="{5A4FE7F3-D216-43E6-A200-93C9A135AE7A}" destId="{0B8CE08C-B144-4E91-8A04-B8B237BD5386}" srcOrd="0" destOrd="0" presId="urn:microsoft.com/office/officeart/2008/layout/HorizontalMultiLevelHierarchy"/>
    <dgm:cxn modelId="{DFE1AF12-D80D-430B-AEE4-DCC704DB8A74}" type="presParOf" srcId="{97EBF94D-F839-4860-B73B-ED5A332AB67C}" destId="{1DC846FC-3277-464B-859F-6526C009C37F}" srcOrd="7" destOrd="0" presId="urn:microsoft.com/office/officeart/2008/layout/HorizontalMultiLevelHierarchy"/>
    <dgm:cxn modelId="{E4683073-9F44-4F37-BA9E-01C07DC15D26}" type="presParOf" srcId="{1DC846FC-3277-464B-859F-6526C009C37F}" destId="{46A88024-E6F5-4D92-8268-181EED25CB04}" srcOrd="0" destOrd="0" presId="urn:microsoft.com/office/officeart/2008/layout/HorizontalMultiLevelHierarchy"/>
    <dgm:cxn modelId="{C6106AA7-1EE3-4DF8-ABE6-34F0DBB19F1F}" type="presParOf" srcId="{1DC846FC-3277-464B-859F-6526C009C37F}" destId="{9E731680-8812-4468-BFC7-A0AFB53114A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C51957-CC9F-4514-8200-A706B9DA5FAE}" type="doc">
      <dgm:prSet loTypeId="urn:microsoft.com/office/officeart/2005/8/layout/list1" loCatId="list" qsTypeId="urn:microsoft.com/office/officeart/2005/8/quickstyle/3d5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12933DD-26A1-412D-8FD9-DCE7672B2DC2}">
      <dgm:prSet phldrT="[Текст]" custT="1"/>
      <dgm:spPr>
        <a:solidFill>
          <a:srgbClr val="FFCCFF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Подводим детей к противоречию и предлагаем самим найти способ его разрешения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DFD274-98FC-468B-A293-E07230A2CE7B}" type="parTrans" cxnId="{13B6F3E4-6E57-4C50-BB1D-3DD47D22EA40}">
      <dgm:prSet/>
      <dgm:spPr/>
      <dgm:t>
        <a:bodyPr/>
        <a:lstStyle/>
        <a:p>
          <a:endParaRPr lang="ru-RU"/>
        </a:p>
      </dgm:t>
    </dgm:pt>
    <dgm:pt modelId="{51B70F4C-6AC9-48FA-B9DD-AE9E22781FCB}" type="sibTrans" cxnId="{13B6F3E4-6E57-4C50-BB1D-3DD47D22EA40}">
      <dgm:prSet/>
      <dgm:spPr/>
      <dgm:t>
        <a:bodyPr/>
        <a:lstStyle/>
        <a:p>
          <a:endParaRPr lang="ru-RU"/>
        </a:p>
      </dgm:t>
    </dgm:pt>
    <dgm:pt modelId="{96C16D23-8A7D-431B-9849-62414AD7355A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Излагаем различные точки зрения на один и тот же вопрос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AC0414-5453-43D1-B38F-9FA90A1B5B87}" type="parTrans" cxnId="{67277D5A-E83D-44F2-B7E7-A798738C8BC9}">
      <dgm:prSet/>
      <dgm:spPr/>
      <dgm:t>
        <a:bodyPr/>
        <a:lstStyle/>
        <a:p>
          <a:endParaRPr lang="ru-RU"/>
        </a:p>
      </dgm:t>
    </dgm:pt>
    <dgm:pt modelId="{97595B1F-453A-4156-B6F3-3EAC26C9A810}" type="sibTrans" cxnId="{67277D5A-E83D-44F2-B7E7-A798738C8BC9}">
      <dgm:prSet/>
      <dgm:spPr/>
      <dgm:t>
        <a:bodyPr/>
        <a:lstStyle/>
        <a:p>
          <a:endParaRPr lang="ru-RU"/>
        </a:p>
      </dgm:t>
    </dgm:pt>
    <dgm:pt modelId="{EAA27353-43D5-465D-840A-F4C7CD3D1732}">
      <dgm:prSet phldrT="[Текст]" custT="1"/>
      <dgm:spPr>
        <a:solidFill>
          <a:srgbClr val="CCCCFF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Побуждаем детей делать сравнения, обобщения, выводы из ситуации, сопоставлять факты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DA7A6A-5C03-40A9-BCAE-84C176C1280D}" type="parTrans" cxnId="{8F2C644F-BC82-4928-B356-1A5B176F0C94}">
      <dgm:prSet/>
      <dgm:spPr/>
      <dgm:t>
        <a:bodyPr/>
        <a:lstStyle/>
        <a:p>
          <a:endParaRPr lang="ru-RU"/>
        </a:p>
      </dgm:t>
    </dgm:pt>
    <dgm:pt modelId="{96F6CA93-216D-4DB2-B5FC-F11961D12C16}" type="sibTrans" cxnId="{8F2C644F-BC82-4928-B356-1A5B176F0C94}">
      <dgm:prSet/>
      <dgm:spPr/>
      <dgm:t>
        <a:bodyPr/>
        <a:lstStyle/>
        <a:p>
          <a:endParaRPr lang="ru-RU"/>
        </a:p>
      </dgm:t>
    </dgm:pt>
    <dgm:pt modelId="{B9C2DCAB-649D-4AE9-A742-0EB22A4DE76C}">
      <dgm:prSet phldrT="[Текст]" custT="1"/>
      <dgm:spPr>
        <a:solidFill>
          <a:srgbClr val="66FF99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Ставим конкретные вопросы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DB47E7-90B9-4CBF-861D-E954CB03CD6C}" type="parTrans" cxnId="{A489F4BD-3260-48B5-AC5B-D67A8B90A1DC}">
      <dgm:prSet/>
      <dgm:spPr/>
      <dgm:t>
        <a:bodyPr/>
        <a:lstStyle/>
        <a:p>
          <a:endParaRPr lang="ru-RU"/>
        </a:p>
      </dgm:t>
    </dgm:pt>
    <dgm:pt modelId="{6252076A-7C4C-4560-BDC5-77E042BE4530}" type="sibTrans" cxnId="{A489F4BD-3260-48B5-AC5B-D67A8B90A1DC}">
      <dgm:prSet/>
      <dgm:spPr/>
      <dgm:t>
        <a:bodyPr/>
        <a:lstStyle/>
        <a:p>
          <a:endParaRPr lang="ru-RU"/>
        </a:p>
      </dgm:t>
    </dgm:pt>
    <dgm:pt modelId="{063CE712-4198-42B9-AB9D-D398F4309E9B}">
      <dgm:prSet phldrT="[Текст]" custT="1"/>
      <dgm:spPr>
        <a:solidFill>
          <a:srgbClr val="66FFCC"/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Определяем проблемные теоретические и практические задания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FBEF4B-939D-4A35-98FF-5333DB49362C}" type="parTrans" cxnId="{F087DB19-E5A2-41D8-87C6-82A879149E14}">
      <dgm:prSet/>
      <dgm:spPr/>
      <dgm:t>
        <a:bodyPr/>
        <a:lstStyle/>
        <a:p>
          <a:endParaRPr lang="ru-RU"/>
        </a:p>
      </dgm:t>
    </dgm:pt>
    <dgm:pt modelId="{F60B6C21-709F-4131-9111-44EAAA7F1359}" type="sibTrans" cxnId="{F087DB19-E5A2-41D8-87C6-82A879149E14}">
      <dgm:prSet/>
      <dgm:spPr/>
      <dgm:t>
        <a:bodyPr/>
        <a:lstStyle/>
        <a:p>
          <a:endParaRPr lang="ru-RU"/>
        </a:p>
      </dgm:t>
    </dgm:pt>
    <dgm:pt modelId="{7C95B0E0-6B49-4022-8192-AC49928446A6}" type="pres">
      <dgm:prSet presAssocID="{5BC51957-CC9F-4514-8200-A706B9DA5FA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6F7D76-4EEA-4995-A398-4EDA1418BA61}" type="pres">
      <dgm:prSet presAssocID="{F12933DD-26A1-412D-8FD9-DCE7672B2DC2}" presName="parentLin" presStyleCnt="0"/>
      <dgm:spPr/>
    </dgm:pt>
    <dgm:pt modelId="{3D6F778C-77C9-4643-B691-56F50A37723A}" type="pres">
      <dgm:prSet presAssocID="{F12933DD-26A1-412D-8FD9-DCE7672B2DC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C025266-7D7E-4681-B1B8-033D02725F1A}" type="pres">
      <dgm:prSet presAssocID="{F12933DD-26A1-412D-8FD9-DCE7672B2DC2}" presName="parentText" presStyleLbl="node1" presStyleIdx="0" presStyleCnt="5" custScaleX="139437" custScaleY="1532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23E9DE-BC03-430D-879A-B88618D1E358}" type="pres">
      <dgm:prSet presAssocID="{F12933DD-26A1-412D-8FD9-DCE7672B2DC2}" presName="negativeSpace" presStyleCnt="0"/>
      <dgm:spPr/>
    </dgm:pt>
    <dgm:pt modelId="{3E1D1599-F9D3-438C-86AC-214B17924B28}" type="pres">
      <dgm:prSet presAssocID="{F12933DD-26A1-412D-8FD9-DCE7672B2DC2}" presName="childText" presStyleLbl="conFgAcc1" presStyleIdx="0" presStyleCnt="5">
        <dgm:presLayoutVars>
          <dgm:bulletEnabled val="1"/>
        </dgm:presLayoutVars>
      </dgm:prSet>
      <dgm:spPr/>
    </dgm:pt>
    <dgm:pt modelId="{34D2C1BA-CCBA-405E-864B-273E19CBB6C2}" type="pres">
      <dgm:prSet presAssocID="{51B70F4C-6AC9-48FA-B9DD-AE9E22781FCB}" presName="spaceBetweenRectangles" presStyleCnt="0"/>
      <dgm:spPr/>
    </dgm:pt>
    <dgm:pt modelId="{0002781F-FC6F-4ACB-9282-FF9D1EF54C05}" type="pres">
      <dgm:prSet presAssocID="{96C16D23-8A7D-431B-9849-62414AD7355A}" presName="parentLin" presStyleCnt="0"/>
      <dgm:spPr/>
    </dgm:pt>
    <dgm:pt modelId="{443C9669-4E3C-4041-8049-5EAA45106E6B}" type="pres">
      <dgm:prSet presAssocID="{96C16D23-8A7D-431B-9849-62414AD7355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087E4E4A-7915-496B-B7BB-A3CB82AE88D5}" type="pres">
      <dgm:prSet presAssocID="{96C16D23-8A7D-431B-9849-62414AD7355A}" presName="parentText" presStyleLbl="node1" presStyleIdx="1" presStyleCnt="5" custScaleX="142997" custScaleY="1425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874FC-655F-4D98-959C-35AD09811B24}" type="pres">
      <dgm:prSet presAssocID="{96C16D23-8A7D-431B-9849-62414AD7355A}" presName="negativeSpace" presStyleCnt="0"/>
      <dgm:spPr/>
    </dgm:pt>
    <dgm:pt modelId="{78B93F5A-EB6B-4219-BC72-86FD6E483F6E}" type="pres">
      <dgm:prSet presAssocID="{96C16D23-8A7D-431B-9849-62414AD7355A}" presName="childText" presStyleLbl="conFgAcc1" presStyleIdx="1" presStyleCnt="5">
        <dgm:presLayoutVars>
          <dgm:bulletEnabled val="1"/>
        </dgm:presLayoutVars>
      </dgm:prSet>
      <dgm:spPr/>
    </dgm:pt>
    <dgm:pt modelId="{1D9ECAE9-5765-4ED6-9D00-1F8B002909D3}" type="pres">
      <dgm:prSet presAssocID="{97595B1F-453A-4156-B6F3-3EAC26C9A810}" presName="spaceBetweenRectangles" presStyleCnt="0"/>
      <dgm:spPr/>
    </dgm:pt>
    <dgm:pt modelId="{B18588B9-7628-4B69-9D4F-FFBA70FBC736}" type="pres">
      <dgm:prSet presAssocID="{EAA27353-43D5-465D-840A-F4C7CD3D1732}" presName="parentLin" presStyleCnt="0"/>
      <dgm:spPr/>
    </dgm:pt>
    <dgm:pt modelId="{092F63ED-4BE7-4C12-90F5-D826BE6ED34E}" type="pres">
      <dgm:prSet presAssocID="{EAA27353-43D5-465D-840A-F4C7CD3D1732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08A5CC7-35ED-4D7C-9599-61A708C4B53B}" type="pres">
      <dgm:prSet presAssocID="{EAA27353-43D5-465D-840A-F4C7CD3D1732}" presName="parentText" presStyleLbl="node1" presStyleIdx="2" presStyleCnt="5" custScaleX="142857" custScaleY="1325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CDBFB-038C-4A38-A788-0577F22E5DC8}" type="pres">
      <dgm:prSet presAssocID="{EAA27353-43D5-465D-840A-F4C7CD3D1732}" presName="negativeSpace" presStyleCnt="0"/>
      <dgm:spPr/>
    </dgm:pt>
    <dgm:pt modelId="{C22D31A6-722A-4E35-BA4F-4DA1EE0ECAA3}" type="pres">
      <dgm:prSet presAssocID="{EAA27353-43D5-465D-840A-F4C7CD3D1732}" presName="childText" presStyleLbl="conFgAcc1" presStyleIdx="2" presStyleCnt="5">
        <dgm:presLayoutVars>
          <dgm:bulletEnabled val="1"/>
        </dgm:presLayoutVars>
      </dgm:prSet>
      <dgm:spPr/>
    </dgm:pt>
    <dgm:pt modelId="{548B3415-36D7-486E-8C2B-3110ECC14746}" type="pres">
      <dgm:prSet presAssocID="{96F6CA93-216D-4DB2-B5FC-F11961D12C16}" presName="spaceBetweenRectangles" presStyleCnt="0"/>
      <dgm:spPr/>
    </dgm:pt>
    <dgm:pt modelId="{3FF08AD7-CA4C-4946-81FB-6EED206ADD99}" type="pres">
      <dgm:prSet presAssocID="{B9C2DCAB-649D-4AE9-A742-0EB22A4DE76C}" presName="parentLin" presStyleCnt="0"/>
      <dgm:spPr/>
    </dgm:pt>
    <dgm:pt modelId="{04F8E7E7-0669-4C77-ACF8-485BD07E375E}" type="pres">
      <dgm:prSet presAssocID="{B9C2DCAB-649D-4AE9-A742-0EB22A4DE76C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67CEA472-FBB9-442E-ABF0-F19B005B13D2}" type="pres">
      <dgm:prSet presAssocID="{B9C2DCAB-649D-4AE9-A742-0EB22A4DE76C}" presName="parentText" presStyleLbl="node1" presStyleIdx="3" presStyleCnt="5" custScaleX="142857" custLinFactNeighborX="20270" custLinFactNeighborY="76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5777A-8EDE-4051-9DB0-C043AACB0B9A}" type="pres">
      <dgm:prSet presAssocID="{B9C2DCAB-649D-4AE9-A742-0EB22A4DE76C}" presName="negativeSpace" presStyleCnt="0"/>
      <dgm:spPr/>
    </dgm:pt>
    <dgm:pt modelId="{4040D30E-7A02-4C4D-9EF3-5A6F4B8F90A9}" type="pres">
      <dgm:prSet presAssocID="{B9C2DCAB-649D-4AE9-A742-0EB22A4DE76C}" presName="childText" presStyleLbl="conFgAcc1" presStyleIdx="3" presStyleCnt="5">
        <dgm:presLayoutVars>
          <dgm:bulletEnabled val="1"/>
        </dgm:presLayoutVars>
      </dgm:prSet>
      <dgm:spPr/>
    </dgm:pt>
    <dgm:pt modelId="{44228889-2AE5-42FA-9FD3-BB60566DF2EF}" type="pres">
      <dgm:prSet presAssocID="{6252076A-7C4C-4560-BDC5-77E042BE4530}" presName="spaceBetweenRectangles" presStyleCnt="0"/>
      <dgm:spPr/>
    </dgm:pt>
    <dgm:pt modelId="{BFAC34B2-9762-47CB-9733-BCEB0A22EF78}" type="pres">
      <dgm:prSet presAssocID="{063CE712-4198-42B9-AB9D-D398F4309E9B}" presName="parentLin" presStyleCnt="0"/>
      <dgm:spPr/>
    </dgm:pt>
    <dgm:pt modelId="{A45DD5E2-9DED-4A8D-A276-5029F79E10F5}" type="pres">
      <dgm:prSet presAssocID="{063CE712-4198-42B9-AB9D-D398F4309E9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12AB0FF8-C051-4FBE-ADB9-6D1BE56B8972}" type="pres">
      <dgm:prSet presAssocID="{063CE712-4198-42B9-AB9D-D398F4309E9B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2B957-955C-4D07-A996-EFBAF3E93A0C}" type="pres">
      <dgm:prSet presAssocID="{063CE712-4198-42B9-AB9D-D398F4309E9B}" presName="negativeSpace" presStyleCnt="0"/>
      <dgm:spPr/>
    </dgm:pt>
    <dgm:pt modelId="{0C1A5331-27EE-42FF-99F9-037B2EF36322}" type="pres">
      <dgm:prSet presAssocID="{063CE712-4198-42B9-AB9D-D398F4309E9B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B7685F5-40BC-44EF-84EC-6CCD08FC0C6B}" type="presOf" srcId="{EAA27353-43D5-465D-840A-F4C7CD3D1732}" destId="{208A5CC7-35ED-4D7C-9599-61A708C4B53B}" srcOrd="1" destOrd="0" presId="urn:microsoft.com/office/officeart/2005/8/layout/list1"/>
    <dgm:cxn modelId="{A489F4BD-3260-48B5-AC5B-D67A8B90A1DC}" srcId="{5BC51957-CC9F-4514-8200-A706B9DA5FAE}" destId="{B9C2DCAB-649D-4AE9-A742-0EB22A4DE76C}" srcOrd="3" destOrd="0" parTransId="{4FDB47E7-90B9-4CBF-861D-E954CB03CD6C}" sibTransId="{6252076A-7C4C-4560-BDC5-77E042BE4530}"/>
    <dgm:cxn modelId="{00A65645-7A9C-453B-95BE-492000255ECE}" type="presOf" srcId="{B9C2DCAB-649D-4AE9-A742-0EB22A4DE76C}" destId="{67CEA472-FBB9-442E-ABF0-F19B005B13D2}" srcOrd="1" destOrd="0" presId="urn:microsoft.com/office/officeart/2005/8/layout/list1"/>
    <dgm:cxn modelId="{67277D5A-E83D-44F2-B7E7-A798738C8BC9}" srcId="{5BC51957-CC9F-4514-8200-A706B9DA5FAE}" destId="{96C16D23-8A7D-431B-9849-62414AD7355A}" srcOrd="1" destOrd="0" parTransId="{9DAC0414-5453-43D1-B38F-9FA90A1B5B87}" sibTransId="{97595B1F-453A-4156-B6F3-3EAC26C9A810}"/>
    <dgm:cxn modelId="{52D14E4A-179E-409A-9729-6BD0C1B48395}" type="presOf" srcId="{F12933DD-26A1-412D-8FD9-DCE7672B2DC2}" destId="{3D6F778C-77C9-4643-B691-56F50A37723A}" srcOrd="0" destOrd="0" presId="urn:microsoft.com/office/officeart/2005/8/layout/list1"/>
    <dgm:cxn modelId="{67D0AF9B-8719-449A-812C-B2A76966B0D0}" type="presOf" srcId="{96C16D23-8A7D-431B-9849-62414AD7355A}" destId="{087E4E4A-7915-496B-B7BB-A3CB82AE88D5}" srcOrd="1" destOrd="0" presId="urn:microsoft.com/office/officeart/2005/8/layout/list1"/>
    <dgm:cxn modelId="{6D37E963-376C-4D64-9C45-D779AC6D1964}" type="presOf" srcId="{B9C2DCAB-649D-4AE9-A742-0EB22A4DE76C}" destId="{04F8E7E7-0669-4C77-ACF8-485BD07E375E}" srcOrd="0" destOrd="0" presId="urn:microsoft.com/office/officeart/2005/8/layout/list1"/>
    <dgm:cxn modelId="{F087DB19-E5A2-41D8-87C6-82A879149E14}" srcId="{5BC51957-CC9F-4514-8200-A706B9DA5FAE}" destId="{063CE712-4198-42B9-AB9D-D398F4309E9B}" srcOrd="4" destOrd="0" parTransId="{0AFBEF4B-939D-4A35-98FF-5333DB49362C}" sibTransId="{F60B6C21-709F-4131-9111-44EAAA7F1359}"/>
    <dgm:cxn modelId="{125EEC69-FE17-414C-96A7-3188F1EA72E9}" type="presOf" srcId="{F12933DD-26A1-412D-8FD9-DCE7672B2DC2}" destId="{EC025266-7D7E-4681-B1B8-033D02725F1A}" srcOrd="1" destOrd="0" presId="urn:microsoft.com/office/officeart/2005/8/layout/list1"/>
    <dgm:cxn modelId="{D5E4C3C0-2536-4426-B802-40684A2BC928}" type="presOf" srcId="{96C16D23-8A7D-431B-9849-62414AD7355A}" destId="{443C9669-4E3C-4041-8049-5EAA45106E6B}" srcOrd="0" destOrd="0" presId="urn:microsoft.com/office/officeart/2005/8/layout/list1"/>
    <dgm:cxn modelId="{13B6F3E4-6E57-4C50-BB1D-3DD47D22EA40}" srcId="{5BC51957-CC9F-4514-8200-A706B9DA5FAE}" destId="{F12933DD-26A1-412D-8FD9-DCE7672B2DC2}" srcOrd="0" destOrd="0" parTransId="{A3DFD274-98FC-468B-A293-E07230A2CE7B}" sibTransId="{51B70F4C-6AC9-48FA-B9DD-AE9E22781FCB}"/>
    <dgm:cxn modelId="{8F2C644F-BC82-4928-B356-1A5B176F0C94}" srcId="{5BC51957-CC9F-4514-8200-A706B9DA5FAE}" destId="{EAA27353-43D5-465D-840A-F4C7CD3D1732}" srcOrd="2" destOrd="0" parTransId="{F6DA7A6A-5C03-40A9-BCAE-84C176C1280D}" sibTransId="{96F6CA93-216D-4DB2-B5FC-F11961D12C16}"/>
    <dgm:cxn modelId="{29C47A09-0822-400B-BC19-CC8F7D3B01C2}" type="presOf" srcId="{063CE712-4198-42B9-AB9D-D398F4309E9B}" destId="{12AB0FF8-C051-4FBE-ADB9-6D1BE56B8972}" srcOrd="1" destOrd="0" presId="urn:microsoft.com/office/officeart/2005/8/layout/list1"/>
    <dgm:cxn modelId="{DD7B00EE-7575-4FFD-A0C9-88E4668ACA4D}" type="presOf" srcId="{5BC51957-CC9F-4514-8200-A706B9DA5FAE}" destId="{7C95B0E0-6B49-4022-8192-AC49928446A6}" srcOrd="0" destOrd="0" presId="urn:microsoft.com/office/officeart/2005/8/layout/list1"/>
    <dgm:cxn modelId="{D8F3C1BF-075A-4228-9CC6-8E8D916839FC}" type="presOf" srcId="{EAA27353-43D5-465D-840A-F4C7CD3D1732}" destId="{092F63ED-4BE7-4C12-90F5-D826BE6ED34E}" srcOrd="0" destOrd="0" presId="urn:microsoft.com/office/officeart/2005/8/layout/list1"/>
    <dgm:cxn modelId="{D5089D6F-00FE-4D48-A742-4DCCACBF826B}" type="presOf" srcId="{063CE712-4198-42B9-AB9D-D398F4309E9B}" destId="{A45DD5E2-9DED-4A8D-A276-5029F79E10F5}" srcOrd="0" destOrd="0" presId="urn:microsoft.com/office/officeart/2005/8/layout/list1"/>
    <dgm:cxn modelId="{2C071B07-0704-461C-9E4D-C5E9990B9F1A}" type="presParOf" srcId="{7C95B0E0-6B49-4022-8192-AC49928446A6}" destId="{9C6F7D76-4EEA-4995-A398-4EDA1418BA61}" srcOrd="0" destOrd="0" presId="urn:microsoft.com/office/officeart/2005/8/layout/list1"/>
    <dgm:cxn modelId="{945CE38B-6B47-4379-9F5A-038859B36163}" type="presParOf" srcId="{9C6F7D76-4EEA-4995-A398-4EDA1418BA61}" destId="{3D6F778C-77C9-4643-B691-56F50A37723A}" srcOrd="0" destOrd="0" presId="urn:microsoft.com/office/officeart/2005/8/layout/list1"/>
    <dgm:cxn modelId="{AFB89FEC-64E5-4C33-864E-C9DAD5C7D11F}" type="presParOf" srcId="{9C6F7D76-4EEA-4995-A398-4EDA1418BA61}" destId="{EC025266-7D7E-4681-B1B8-033D02725F1A}" srcOrd="1" destOrd="0" presId="urn:microsoft.com/office/officeart/2005/8/layout/list1"/>
    <dgm:cxn modelId="{7562A714-3C59-45A6-BEDE-AD633547A66D}" type="presParOf" srcId="{7C95B0E0-6B49-4022-8192-AC49928446A6}" destId="{9323E9DE-BC03-430D-879A-B88618D1E358}" srcOrd="1" destOrd="0" presId="urn:microsoft.com/office/officeart/2005/8/layout/list1"/>
    <dgm:cxn modelId="{F7056716-4D3C-4F22-818D-00234123086B}" type="presParOf" srcId="{7C95B0E0-6B49-4022-8192-AC49928446A6}" destId="{3E1D1599-F9D3-438C-86AC-214B17924B28}" srcOrd="2" destOrd="0" presId="urn:microsoft.com/office/officeart/2005/8/layout/list1"/>
    <dgm:cxn modelId="{48413CDB-23B7-4280-9575-0C7F2626B35A}" type="presParOf" srcId="{7C95B0E0-6B49-4022-8192-AC49928446A6}" destId="{34D2C1BA-CCBA-405E-864B-273E19CBB6C2}" srcOrd="3" destOrd="0" presId="urn:microsoft.com/office/officeart/2005/8/layout/list1"/>
    <dgm:cxn modelId="{ECABCF76-387F-438F-B61C-F2B0E6DE63BC}" type="presParOf" srcId="{7C95B0E0-6B49-4022-8192-AC49928446A6}" destId="{0002781F-FC6F-4ACB-9282-FF9D1EF54C05}" srcOrd="4" destOrd="0" presId="urn:microsoft.com/office/officeart/2005/8/layout/list1"/>
    <dgm:cxn modelId="{52181C8B-58F8-4BDF-89AF-11AA57EB7BEC}" type="presParOf" srcId="{0002781F-FC6F-4ACB-9282-FF9D1EF54C05}" destId="{443C9669-4E3C-4041-8049-5EAA45106E6B}" srcOrd="0" destOrd="0" presId="urn:microsoft.com/office/officeart/2005/8/layout/list1"/>
    <dgm:cxn modelId="{509A4670-7D1E-49DF-AC47-57D389E8F858}" type="presParOf" srcId="{0002781F-FC6F-4ACB-9282-FF9D1EF54C05}" destId="{087E4E4A-7915-496B-B7BB-A3CB82AE88D5}" srcOrd="1" destOrd="0" presId="urn:microsoft.com/office/officeart/2005/8/layout/list1"/>
    <dgm:cxn modelId="{D73B34C3-95F9-448B-AFC4-9F2BE510A681}" type="presParOf" srcId="{7C95B0E0-6B49-4022-8192-AC49928446A6}" destId="{24C874FC-655F-4D98-959C-35AD09811B24}" srcOrd="5" destOrd="0" presId="urn:microsoft.com/office/officeart/2005/8/layout/list1"/>
    <dgm:cxn modelId="{05E12CAF-F012-4F13-ACA3-721155D6463A}" type="presParOf" srcId="{7C95B0E0-6B49-4022-8192-AC49928446A6}" destId="{78B93F5A-EB6B-4219-BC72-86FD6E483F6E}" srcOrd="6" destOrd="0" presId="urn:microsoft.com/office/officeart/2005/8/layout/list1"/>
    <dgm:cxn modelId="{1123CFDC-411A-4F4D-835A-4B94537C8838}" type="presParOf" srcId="{7C95B0E0-6B49-4022-8192-AC49928446A6}" destId="{1D9ECAE9-5765-4ED6-9D00-1F8B002909D3}" srcOrd="7" destOrd="0" presId="urn:microsoft.com/office/officeart/2005/8/layout/list1"/>
    <dgm:cxn modelId="{136BCC70-C5E1-4436-8576-03A0832333E6}" type="presParOf" srcId="{7C95B0E0-6B49-4022-8192-AC49928446A6}" destId="{B18588B9-7628-4B69-9D4F-FFBA70FBC736}" srcOrd="8" destOrd="0" presId="urn:microsoft.com/office/officeart/2005/8/layout/list1"/>
    <dgm:cxn modelId="{AF6DC173-1558-4965-AEDD-99B4F90915F2}" type="presParOf" srcId="{B18588B9-7628-4B69-9D4F-FFBA70FBC736}" destId="{092F63ED-4BE7-4C12-90F5-D826BE6ED34E}" srcOrd="0" destOrd="0" presId="urn:microsoft.com/office/officeart/2005/8/layout/list1"/>
    <dgm:cxn modelId="{B123A0D5-3490-4F1A-AB53-B3B3FD36A590}" type="presParOf" srcId="{B18588B9-7628-4B69-9D4F-FFBA70FBC736}" destId="{208A5CC7-35ED-4D7C-9599-61A708C4B53B}" srcOrd="1" destOrd="0" presId="urn:microsoft.com/office/officeart/2005/8/layout/list1"/>
    <dgm:cxn modelId="{25190EA9-9C01-4F70-B088-B3ED79183A2A}" type="presParOf" srcId="{7C95B0E0-6B49-4022-8192-AC49928446A6}" destId="{0A6CDBFB-038C-4A38-A788-0577F22E5DC8}" srcOrd="9" destOrd="0" presId="urn:microsoft.com/office/officeart/2005/8/layout/list1"/>
    <dgm:cxn modelId="{E3492D2C-6E1B-4DED-A2CE-F129B2DA32F7}" type="presParOf" srcId="{7C95B0E0-6B49-4022-8192-AC49928446A6}" destId="{C22D31A6-722A-4E35-BA4F-4DA1EE0ECAA3}" srcOrd="10" destOrd="0" presId="urn:microsoft.com/office/officeart/2005/8/layout/list1"/>
    <dgm:cxn modelId="{D8404A0A-F223-4C3D-A732-BCFF9D61163F}" type="presParOf" srcId="{7C95B0E0-6B49-4022-8192-AC49928446A6}" destId="{548B3415-36D7-486E-8C2B-3110ECC14746}" srcOrd="11" destOrd="0" presId="urn:microsoft.com/office/officeart/2005/8/layout/list1"/>
    <dgm:cxn modelId="{CDBE67C9-E937-4D6A-B8A3-F4538BE1201C}" type="presParOf" srcId="{7C95B0E0-6B49-4022-8192-AC49928446A6}" destId="{3FF08AD7-CA4C-4946-81FB-6EED206ADD99}" srcOrd="12" destOrd="0" presId="urn:microsoft.com/office/officeart/2005/8/layout/list1"/>
    <dgm:cxn modelId="{3A4D083F-6412-4EB5-AE2A-A91E1345C132}" type="presParOf" srcId="{3FF08AD7-CA4C-4946-81FB-6EED206ADD99}" destId="{04F8E7E7-0669-4C77-ACF8-485BD07E375E}" srcOrd="0" destOrd="0" presId="urn:microsoft.com/office/officeart/2005/8/layout/list1"/>
    <dgm:cxn modelId="{3B8E8F2B-9EE0-4C48-8B55-08377B09585B}" type="presParOf" srcId="{3FF08AD7-CA4C-4946-81FB-6EED206ADD99}" destId="{67CEA472-FBB9-442E-ABF0-F19B005B13D2}" srcOrd="1" destOrd="0" presId="urn:microsoft.com/office/officeart/2005/8/layout/list1"/>
    <dgm:cxn modelId="{3B6B783C-830A-4E11-947E-BC8ED3174D93}" type="presParOf" srcId="{7C95B0E0-6B49-4022-8192-AC49928446A6}" destId="{9895777A-8EDE-4051-9DB0-C043AACB0B9A}" srcOrd="13" destOrd="0" presId="urn:microsoft.com/office/officeart/2005/8/layout/list1"/>
    <dgm:cxn modelId="{2574035F-DC0C-4ABE-A8ED-8E49CD1A3974}" type="presParOf" srcId="{7C95B0E0-6B49-4022-8192-AC49928446A6}" destId="{4040D30E-7A02-4C4D-9EF3-5A6F4B8F90A9}" srcOrd="14" destOrd="0" presId="urn:microsoft.com/office/officeart/2005/8/layout/list1"/>
    <dgm:cxn modelId="{A6DBEFFB-3C4F-4478-BEB2-2EF3036B3E92}" type="presParOf" srcId="{7C95B0E0-6B49-4022-8192-AC49928446A6}" destId="{44228889-2AE5-42FA-9FD3-BB60566DF2EF}" srcOrd="15" destOrd="0" presId="urn:microsoft.com/office/officeart/2005/8/layout/list1"/>
    <dgm:cxn modelId="{0B0A62C9-BAFF-4F65-93E4-D9747B02BB0B}" type="presParOf" srcId="{7C95B0E0-6B49-4022-8192-AC49928446A6}" destId="{BFAC34B2-9762-47CB-9733-BCEB0A22EF78}" srcOrd="16" destOrd="0" presId="urn:microsoft.com/office/officeart/2005/8/layout/list1"/>
    <dgm:cxn modelId="{2859CDE7-10DF-4153-81C4-F9CA08548325}" type="presParOf" srcId="{BFAC34B2-9762-47CB-9733-BCEB0A22EF78}" destId="{A45DD5E2-9DED-4A8D-A276-5029F79E10F5}" srcOrd="0" destOrd="0" presId="urn:microsoft.com/office/officeart/2005/8/layout/list1"/>
    <dgm:cxn modelId="{948B8759-2202-48C0-AF2F-873D2D954926}" type="presParOf" srcId="{BFAC34B2-9762-47CB-9733-BCEB0A22EF78}" destId="{12AB0FF8-C051-4FBE-ADB9-6D1BE56B8972}" srcOrd="1" destOrd="0" presId="urn:microsoft.com/office/officeart/2005/8/layout/list1"/>
    <dgm:cxn modelId="{097503DD-FDFE-412C-A7DD-848C6B5C5B7E}" type="presParOf" srcId="{7C95B0E0-6B49-4022-8192-AC49928446A6}" destId="{9D22B957-955C-4D07-A996-EFBAF3E93A0C}" srcOrd="17" destOrd="0" presId="urn:microsoft.com/office/officeart/2005/8/layout/list1"/>
    <dgm:cxn modelId="{957D4F96-5095-494A-A220-59C42C972BA7}" type="presParOf" srcId="{7C95B0E0-6B49-4022-8192-AC49928446A6}" destId="{0C1A5331-27EE-42FF-99F9-037B2EF36322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53F80F-3F91-44F0-B934-5789C2323B31}" type="doc">
      <dgm:prSet loTypeId="urn:microsoft.com/office/officeart/2005/8/layout/pList2" loCatId="list" qsTypeId="urn:microsoft.com/office/officeart/2005/8/quickstyle/3d4" qsCatId="3D" csTypeId="urn:microsoft.com/office/officeart/2005/8/colors/colorful4" csCatId="colorful" phldr="1"/>
      <dgm:spPr/>
    </dgm:pt>
    <dgm:pt modelId="{05012D5B-9C5F-4697-8586-0D018F59402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Осознание общей проблем-ной ситуации</a:t>
          </a:r>
          <a:endParaRPr lang="ru-RU" sz="20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4FB72E4-0442-4047-A87D-B9585F17297D}" type="parTrans" cxnId="{A309A0CF-F159-482A-8685-8888C50E93A8}">
      <dgm:prSet/>
      <dgm:spPr/>
      <dgm:t>
        <a:bodyPr/>
        <a:lstStyle/>
        <a:p>
          <a:endParaRPr lang="ru-RU"/>
        </a:p>
      </dgm:t>
    </dgm:pt>
    <dgm:pt modelId="{24C9DFEB-55D9-43DA-B9E0-8A1E99A73D87}" type="sibTrans" cxnId="{A309A0CF-F159-482A-8685-8888C50E93A8}">
      <dgm:prSet/>
      <dgm:spPr/>
      <dgm:t>
        <a:bodyPr/>
        <a:lstStyle/>
        <a:p>
          <a:endParaRPr lang="ru-RU"/>
        </a:p>
      </dgm:t>
    </dgm:pt>
    <dgm:pt modelId="{B8D9D831-F790-4A71-B98D-1C04A34AE40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Анализ проблемной </a:t>
          </a:r>
          <a:r>
            <a: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ситуации</a:t>
          </a:r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формулировка конкретной проблемы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EEF559-ED4F-4668-924D-9E3615120F8B}" type="parTrans" cxnId="{C464A623-294C-465D-A7E4-1DDDA9634811}">
      <dgm:prSet/>
      <dgm:spPr/>
      <dgm:t>
        <a:bodyPr/>
        <a:lstStyle/>
        <a:p>
          <a:endParaRPr lang="ru-RU"/>
        </a:p>
      </dgm:t>
    </dgm:pt>
    <dgm:pt modelId="{9DB62D74-59D6-4C19-9B40-DDB1F9CA5D75}" type="sibTrans" cxnId="{C464A623-294C-465D-A7E4-1DDDA9634811}">
      <dgm:prSet/>
      <dgm:spPr/>
      <dgm:t>
        <a:bodyPr/>
        <a:lstStyle/>
        <a:p>
          <a:endParaRPr lang="ru-RU"/>
        </a:p>
      </dgm:t>
    </dgm:pt>
    <dgm:pt modelId="{836E6D06-9F32-42C2-B3BF-609A4E00B32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Решение проблемы (</a:t>
          </a:r>
          <a:r>
            <a:rPr lang="ru-RU" sz="1800" b="1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выдвиже-ние</a:t>
          </a:r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обоснование гипотез, их проверка)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091ADE-9F7A-4BA1-B1D1-3503FF5B0AF4}" type="parTrans" cxnId="{8D14E6E5-6039-4970-B4D1-ECA27EDD0CBC}">
      <dgm:prSet/>
      <dgm:spPr/>
      <dgm:t>
        <a:bodyPr/>
        <a:lstStyle/>
        <a:p>
          <a:endParaRPr lang="ru-RU"/>
        </a:p>
      </dgm:t>
    </dgm:pt>
    <dgm:pt modelId="{45C8C179-BEAC-4D65-A01C-F0BF2F0793B4}" type="sibTrans" cxnId="{8D14E6E5-6039-4970-B4D1-ECA27EDD0CBC}">
      <dgm:prSet/>
      <dgm:spPr/>
      <dgm:t>
        <a:bodyPr/>
        <a:lstStyle/>
        <a:p>
          <a:endParaRPr lang="ru-RU"/>
        </a:p>
      </dgm:t>
    </dgm:pt>
    <dgm:pt modelId="{81B7FA26-D0E1-4015-A09B-B18C49D692E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Проверка правильности решения проблемы</a:t>
          </a:r>
          <a:endParaRPr lang="ru-RU" sz="1800" b="1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6938DD-1279-4896-9C7A-9EEA93FA7EFA}" type="parTrans" cxnId="{33D39A75-1804-4D7B-9413-5ED658867F32}">
      <dgm:prSet/>
      <dgm:spPr/>
      <dgm:t>
        <a:bodyPr/>
        <a:lstStyle/>
        <a:p>
          <a:endParaRPr lang="ru-RU"/>
        </a:p>
      </dgm:t>
    </dgm:pt>
    <dgm:pt modelId="{431EE61A-C0B7-456D-BDA9-B09A8C22A3F4}" type="sibTrans" cxnId="{33D39A75-1804-4D7B-9413-5ED658867F32}">
      <dgm:prSet/>
      <dgm:spPr/>
      <dgm:t>
        <a:bodyPr/>
        <a:lstStyle/>
        <a:p>
          <a:endParaRPr lang="ru-RU"/>
        </a:p>
      </dgm:t>
    </dgm:pt>
    <dgm:pt modelId="{AEC0E16E-F3DA-4332-A492-06B0629104EF}" type="pres">
      <dgm:prSet presAssocID="{0453F80F-3F91-44F0-B934-5789C2323B31}" presName="Name0" presStyleCnt="0">
        <dgm:presLayoutVars>
          <dgm:dir/>
          <dgm:resizeHandles val="exact"/>
        </dgm:presLayoutVars>
      </dgm:prSet>
      <dgm:spPr/>
    </dgm:pt>
    <dgm:pt modelId="{B447EB59-81ED-4F4A-A7C3-C66ECA8568D9}" type="pres">
      <dgm:prSet presAssocID="{0453F80F-3F91-44F0-B934-5789C2323B31}" presName="bkgdShp" presStyleLbl="alignAccFollowNode1" presStyleIdx="0" presStyleCnt="1"/>
      <dgm:spPr/>
      <dgm:t>
        <a:bodyPr/>
        <a:lstStyle/>
        <a:p>
          <a:endParaRPr lang="ru-RU"/>
        </a:p>
      </dgm:t>
    </dgm:pt>
    <dgm:pt modelId="{B108F286-2E78-42B7-8D3B-82B857CC2C18}" type="pres">
      <dgm:prSet presAssocID="{0453F80F-3F91-44F0-B934-5789C2323B31}" presName="linComp" presStyleCnt="0"/>
      <dgm:spPr/>
    </dgm:pt>
    <dgm:pt modelId="{A64F3013-0AF9-4A1D-B820-AA93DB9637C5}" type="pres">
      <dgm:prSet presAssocID="{05012D5B-9C5F-4697-8586-0D018F59402E}" presName="compNode" presStyleCnt="0"/>
      <dgm:spPr/>
    </dgm:pt>
    <dgm:pt modelId="{DA9D3F78-AC3A-4609-9C5D-C449090303A4}" type="pres">
      <dgm:prSet presAssocID="{05012D5B-9C5F-4697-8586-0D018F59402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17694-655C-47C4-998C-7F862218F705}" type="pres">
      <dgm:prSet presAssocID="{05012D5B-9C5F-4697-8586-0D018F59402E}" presName="invisiNode" presStyleLbl="node1" presStyleIdx="0" presStyleCnt="4"/>
      <dgm:spPr/>
    </dgm:pt>
    <dgm:pt modelId="{E99BFC9F-E9E6-4034-B865-A68B186291AA}" type="pres">
      <dgm:prSet presAssocID="{05012D5B-9C5F-4697-8586-0D018F59402E}" presName="imagNode" presStyleLbl="fgImgPlace1" presStyleIdx="0" presStyleCnt="4"/>
      <dgm:spPr/>
    </dgm:pt>
    <dgm:pt modelId="{33F19451-713F-4DE4-A6C9-F58125D392CA}" type="pres">
      <dgm:prSet presAssocID="{24C9DFEB-55D9-43DA-B9E0-8A1E99A73D8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E0CF8A3-C1B7-4173-AA15-8E2DA199CEE8}" type="pres">
      <dgm:prSet presAssocID="{B8D9D831-F790-4A71-B98D-1C04A34AE409}" presName="compNode" presStyleCnt="0"/>
      <dgm:spPr/>
    </dgm:pt>
    <dgm:pt modelId="{E66B6C5B-B19F-4E83-857D-19C47413BC1C}" type="pres">
      <dgm:prSet presAssocID="{B8D9D831-F790-4A71-B98D-1C04A34AE40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A786A6-B744-49A4-B337-47A06D2C9BFE}" type="pres">
      <dgm:prSet presAssocID="{B8D9D831-F790-4A71-B98D-1C04A34AE409}" presName="invisiNode" presStyleLbl="node1" presStyleIdx="1" presStyleCnt="4"/>
      <dgm:spPr/>
    </dgm:pt>
    <dgm:pt modelId="{9C06A930-396D-4E61-9E55-14D9C529D941}" type="pres">
      <dgm:prSet presAssocID="{B8D9D831-F790-4A71-B98D-1C04A34AE409}" presName="imagNode" presStyleLbl="fgImgPlace1" presStyleIdx="1" presStyleCnt="4"/>
      <dgm:spPr/>
    </dgm:pt>
    <dgm:pt modelId="{38750BDA-C6BB-43DC-BDEB-5C2EAD595DD9}" type="pres">
      <dgm:prSet presAssocID="{9DB62D74-59D6-4C19-9B40-DDB1F9CA5D7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161C43C-D123-4315-AD88-98CDA328AC90}" type="pres">
      <dgm:prSet presAssocID="{836E6D06-9F32-42C2-B3BF-609A4E00B329}" presName="compNode" presStyleCnt="0"/>
      <dgm:spPr/>
    </dgm:pt>
    <dgm:pt modelId="{6C9C6BAF-6522-4ADA-9130-AE2312CFC8CD}" type="pres">
      <dgm:prSet presAssocID="{836E6D06-9F32-42C2-B3BF-609A4E00B329}" presName="node" presStyleLbl="node1" presStyleIdx="2" presStyleCnt="4" custLinFactNeighborX="1602" custLinFactNeighborY="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BC6DE-7651-4225-9E35-82674F2DB129}" type="pres">
      <dgm:prSet presAssocID="{836E6D06-9F32-42C2-B3BF-609A4E00B329}" presName="invisiNode" presStyleLbl="node1" presStyleIdx="2" presStyleCnt="4"/>
      <dgm:spPr/>
    </dgm:pt>
    <dgm:pt modelId="{1270E146-D6B8-49C7-A383-73E4C8909EBC}" type="pres">
      <dgm:prSet presAssocID="{836E6D06-9F32-42C2-B3BF-609A4E00B329}" presName="imagNode" presStyleLbl="fgImgPlace1" presStyleIdx="2" presStyleCnt="4"/>
      <dgm:spPr/>
    </dgm:pt>
    <dgm:pt modelId="{DFC8E25B-AB9A-47B0-B447-AE1CF1085108}" type="pres">
      <dgm:prSet presAssocID="{45C8C179-BEAC-4D65-A01C-F0BF2F0793B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4F41EB9-FFDA-43EF-B8AF-516E9193C549}" type="pres">
      <dgm:prSet presAssocID="{81B7FA26-D0E1-4015-A09B-B18C49D692EB}" presName="compNode" presStyleCnt="0"/>
      <dgm:spPr/>
    </dgm:pt>
    <dgm:pt modelId="{97D14154-66B5-44B1-88A4-4002167B95BE}" type="pres">
      <dgm:prSet presAssocID="{81B7FA26-D0E1-4015-A09B-B18C49D692E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F90635-DB1B-4A26-9D0C-EAF000BD1E1D}" type="pres">
      <dgm:prSet presAssocID="{81B7FA26-D0E1-4015-A09B-B18C49D692EB}" presName="invisiNode" presStyleLbl="node1" presStyleIdx="3" presStyleCnt="4"/>
      <dgm:spPr/>
    </dgm:pt>
    <dgm:pt modelId="{A583D195-2BCE-426F-8838-252E7C7F1040}" type="pres">
      <dgm:prSet presAssocID="{81B7FA26-D0E1-4015-A09B-B18C49D692EB}" presName="imagNode" presStyleLbl="fgImgPlace1" presStyleIdx="3" presStyleCnt="4"/>
      <dgm:spPr/>
    </dgm:pt>
  </dgm:ptLst>
  <dgm:cxnLst>
    <dgm:cxn modelId="{8285206B-97C2-459F-8086-1E2A433CA51B}" type="presOf" srcId="{45C8C179-BEAC-4D65-A01C-F0BF2F0793B4}" destId="{DFC8E25B-AB9A-47B0-B447-AE1CF1085108}" srcOrd="0" destOrd="0" presId="urn:microsoft.com/office/officeart/2005/8/layout/pList2"/>
    <dgm:cxn modelId="{8D14E6E5-6039-4970-B4D1-ECA27EDD0CBC}" srcId="{0453F80F-3F91-44F0-B934-5789C2323B31}" destId="{836E6D06-9F32-42C2-B3BF-609A4E00B329}" srcOrd="2" destOrd="0" parTransId="{19091ADE-9F7A-4BA1-B1D1-3503FF5B0AF4}" sibTransId="{45C8C179-BEAC-4D65-A01C-F0BF2F0793B4}"/>
    <dgm:cxn modelId="{13CED00F-D682-4D29-9A61-3180B8A51E01}" type="presOf" srcId="{9DB62D74-59D6-4C19-9B40-DDB1F9CA5D75}" destId="{38750BDA-C6BB-43DC-BDEB-5C2EAD595DD9}" srcOrd="0" destOrd="0" presId="urn:microsoft.com/office/officeart/2005/8/layout/pList2"/>
    <dgm:cxn modelId="{00E4463A-93D0-4693-81C0-5FD3F215489A}" type="presOf" srcId="{836E6D06-9F32-42C2-B3BF-609A4E00B329}" destId="{6C9C6BAF-6522-4ADA-9130-AE2312CFC8CD}" srcOrd="0" destOrd="0" presId="urn:microsoft.com/office/officeart/2005/8/layout/pList2"/>
    <dgm:cxn modelId="{4429293B-B5AF-4479-BA3F-91ADC411659F}" type="presOf" srcId="{B8D9D831-F790-4A71-B98D-1C04A34AE409}" destId="{E66B6C5B-B19F-4E83-857D-19C47413BC1C}" srcOrd="0" destOrd="0" presId="urn:microsoft.com/office/officeart/2005/8/layout/pList2"/>
    <dgm:cxn modelId="{33D39A75-1804-4D7B-9413-5ED658867F32}" srcId="{0453F80F-3F91-44F0-B934-5789C2323B31}" destId="{81B7FA26-D0E1-4015-A09B-B18C49D692EB}" srcOrd="3" destOrd="0" parTransId="{3B6938DD-1279-4896-9C7A-9EEA93FA7EFA}" sibTransId="{431EE61A-C0B7-456D-BDA9-B09A8C22A3F4}"/>
    <dgm:cxn modelId="{78B329BF-8664-4081-A30A-D714FAF8156E}" type="presOf" srcId="{81B7FA26-D0E1-4015-A09B-B18C49D692EB}" destId="{97D14154-66B5-44B1-88A4-4002167B95BE}" srcOrd="0" destOrd="0" presId="urn:microsoft.com/office/officeart/2005/8/layout/pList2"/>
    <dgm:cxn modelId="{A309A0CF-F159-482A-8685-8888C50E93A8}" srcId="{0453F80F-3F91-44F0-B934-5789C2323B31}" destId="{05012D5B-9C5F-4697-8586-0D018F59402E}" srcOrd="0" destOrd="0" parTransId="{C4FB72E4-0442-4047-A87D-B9585F17297D}" sibTransId="{24C9DFEB-55D9-43DA-B9E0-8A1E99A73D87}"/>
    <dgm:cxn modelId="{C464A623-294C-465D-A7E4-1DDDA9634811}" srcId="{0453F80F-3F91-44F0-B934-5789C2323B31}" destId="{B8D9D831-F790-4A71-B98D-1C04A34AE409}" srcOrd="1" destOrd="0" parTransId="{8CEEF559-ED4F-4668-924D-9E3615120F8B}" sibTransId="{9DB62D74-59D6-4C19-9B40-DDB1F9CA5D75}"/>
    <dgm:cxn modelId="{23C437F9-C386-40E3-93EA-74A6AD1149A6}" type="presOf" srcId="{24C9DFEB-55D9-43DA-B9E0-8A1E99A73D87}" destId="{33F19451-713F-4DE4-A6C9-F58125D392CA}" srcOrd="0" destOrd="0" presId="urn:microsoft.com/office/officeart/2005/8/layout/pList2"/>
    <dgm:cxn modelId="{2608C08A-D21C-4BA3-91A2-A7BFEBC8E96A}" type="presOf" srcId="{05012D5B-9C5F-4697-8586-0D018F59402E}" destId="{DA9D3F78-AC3A-4609-9C5D-C449090303A4}" srcOrd="0" destOrd="0" presId="urn:microsoft.com/office/officeart/2005/8/layout/pList2"/>
    <dgm:cxn modelId="{F89EC84A-7115-4B5B-A11B-978EB618ECEC}" type="presOf" srcId="{0453F80F-3F91-44F0-B934-5789C2323B31}" destId="{AEC0E16E-F3DA-4332-A492-06B0629104EF}" srcOrd="0" destOrd="0" presId="urn:microsoft.com/office/officeart/2005/8/layout/pList2"/>
    <dgm:cxn modelId="{F991EB40-8730-4356-8F05-271346EC375F}" type="presParOf" srcId="{AEC0E16E-F3DA-4332-A492-06B0629104EF}" destId="{B447EB59-81ED-4F4A-A7C3-C66ECA8568D9}" srcOrd="0" destOrd="0" presId="urn:microsoft.com/office/officeart/2005/8/layout/pList2"/>
    <dgm:cxn modelId="{5D872FB6-74CA-482F-9F79-21BD2355C12C}" type="presParOf" srcId="{AEC0E16E-F3DA-4332-A492-06B0629104EF}" destId="{B108F286-2E78-42B7-8D3B-82B857CC2C18}" srcOrd="1" destOrd="0" presId="urn:microsoft.com/office/officeart/2005/8/layout/pList2"/>
    <dgm:cxn modelId="{2C2DDF4C-7306-45DB-9F19-42DAA4464911}" type="presParOf" srcId="{B108F286-2E78-42B7-8D3B-82B857CC2C18}" destId="{A64F3013-0AF9-4A1D-B820-AA93DB9637C5}" srcOrd="0" destOrd="0" presId="urn:microsoft.com/office/officeart/2005/8/layout/pList2"/>
    <dgm:cxn modelId="{B2E8E63C-D1C3-4DB2-BD44-4A9CC2D0D643}" type="presParOf" srcId="{A64F3013-0AF9-4A1D-B820-AA93DB9637C5}" destId="{DA9D3F78-AC3A-4609-9C5D-C449090303A4}" srcOrd="0" destOrd="0" presId="urn:microsoft.com/office/officeart/2005/8/layout/pList2"/>
    <dgm:cxn modelId="{D4E239D4-D103-4B3D-910E-63C2DF1FA9C0}" type="presParOf" srcId="{A64F3013-0AF9-4A1D-B820-AA93DB9637C5}" destId="{65817694-655C-47C4-998C-7F862218F705}" srcOrd="1" destOrd="0" presId="urn:microsoft.com/office/officeart/2005/8/layout/pList2"/>
    <dgm:cxn modelId="{C8862335-3466-45B6-BBE8-FC61F58B943D}" type="presParOf" srcId="{A64F3013-0AF9-4A1D-B820-AA93DB9637C5}" destId="{E99BFC9F-E9E6-4034-B865-A68B186291AA}" srcOrd="2" destOrd="0" presId="urn:microsoft.com/office/officeart/2005/8/layout/pList2"/>
    <dgm:cxn modelId="{82E25783-7CE7-4477-90AA-F5DDC4298E95}" type="presParOf" srcId="{B108F286-2E78-42B7-8D3B-82B857CC2C18}" destId="{33F19451-713F-4DE4-A6C9-F58125D392CA}" srcOrd="1" destOrd="0" presId="urn:microsoft.com/office/officeart/2005/8/layout/pList2"/>
    <dgm:cxn modelId="{3621654E-D5F4-4F2B-B90D-2D6764C8D06C}" type="presParOf" srcId="{B108F286-2E78-42B7-8D3B-82B857CC2C18}" destId="{3E0CF8A3-C1B7-4173-AA15-8E2DA199CEE8}" srcOrd="2" destOrd="0" presId="urn:microsoft.com/office/officeart/2005/8/layout/pList2"/>
    <dgm:cxn modelId="{42920C39-81D2-482C-8142-36A6BEBD034C}" type="presParOf" srcId="{3E0CF8A3-C1B7-4173-AA15-8E2DA199CEE8}" destId="{E66B6C5B-B19F-4E83-857D-19C47413BC1C}" srcOrd="0" destOrd="0" presId="urn:microsoft.com/office/officeart/2005/8/layout/pList2"/>
    <dgm:cxn modelId="{875FA9DE-546B-4FFC-B8AA-80D1F48D413D}" type="presParOf" srcId="{3E0CF8A3-C1B7-4173-AA15-8E2DA199CEE8}" destId="{06A786A6-B744-49A4-B337-47A06D2C9BFE}" srcOrd="1" destOrd="0" presId="urn:microsoft.com/office/officeart/2005/8/layout/pList2"/>
    <dgm:cxn modelId="{D9F225FF-AEA9-4948-89C8-347BD611D9DD}" type="presParOf" srcId="{3E0CF8A3-C1B7-4173-AA15-8E2DA199CEE8}" destId="{9C06A930-396D-4E61-9E55-14D9C529D941}" srcOrd="2" destOrd="0" presId="urn:microsoft.com/office/officeart/2005/8/layout/pList2"/>
    <dgm:cxn modelId="{F8D06915-F699-4752-9A79-4048A6A709E2}" type="presParOf" srcId="{B108F286-2E78-42B7-8D3B-82B857CC2C18}" destId="{38750BDA-C6BB-43DC-BDEB-5C2EAD595DD9}" srcOrd="3" destOrd="0" presId="urn:microsoft.com/office/officeart/2005/8/layout/pList2"/>
    <dgm:cxn modelId="{FAA11B31-87C9-459B-9F24-9FED546049E8}" type="presParOf" srcId="{B108F286-2E78-42B7-8D3B-82B857CC2C18}" destId="{D161C43C-D123-4315-AD88-98CDA328AC90}" srcOrd="4" destOrd="0" presId="urn:microsoft.com/office/officeart/2005/8/layout/pList2"/>
    <dgm:cxn modelId="{7BB17912-6B74-4BCE-8BC7-50FD58C6608A}" type="presParOf" srcId="{D161C43C-D123-4315-AD88-98CDA328AC90}" destId="{6C9C6BAF-6522-4ADA-9130-AE2312CFC8CD}" srcOrd="0" destOrd="0" presId="urn:microsoft.com/office/officeart/2005/8/layout/pList2"/>
    <dgm:cxn modelId="{2A8077DB-D98D-442C-8E93-3CB8EB509C05}" type="presParOf" srcId="{D161C43C-D123-4315-AD88-98CDA328AC90}" destId="{F28BC6DE-7651-4225-9E35-82674F2DB129}" srcOrd="1" destOrd="0" presId="urn:microsoft.com/office/officeart/2005/8/layout/pList2"/>
    <dgm:cxn modelId="{43B1DF60-70B2-44AD-B221-EDFAB33E5354}" type="presParOf" srcId="{D161C43C-D123-4315-AD88-98CDA328AC90}" destId="{1270E146-D6B8-49C7-A383-73E4C8909EBC}" srcOrd="2" destOrd="0" presId="urn:microsoft.com/office/officeart/2005/8/layout/pList2"/>
    <dgm:cxn modelId="{BB7897B7-900C-49EA-982D-79421A5AB877}" type="presParOf" srcId="{B108F286-2E78-42B7-8D3B-82B857CC2C18}" destId="{DFC8E25B-AB9A-47B0-B447-AE1CF1085108}" srcOrd="5" destOrd="0" presId="urn:microsoft.com/office/officeart/2005/8/layout/pList2"/>
    <dgm:cxn modelId="{89CB24C1-6B34-4B53-B37A-49A5CF035537}" type="presParOf" srcId="{B108F286-2E78-42B7-8D3B-82B857CC2C18}" destId="{C4F41EB9-FFDA-43EF-B8AF-516E9193C549}" srcOrd="6" destOrd="0" presId="urn:microsoft.com/office/officeart/2005/8/layout/pList2"/>
    <dgm:cxn modelId="{DA3F8065-96CA-4F45-8B2D-B27EEBCDAA6F}" type="presParOf" srcId="{C4F41EB9-FFDA-43EF-B8AF-516E9193C549}" destId="{97D14154-66B5-44B1-88A4-4002167B95BE}" srcOrd="0" destOrd="0" presId="urn:microsoft.com/office/officeart/2005/8/layout/pList2"/>
    <dgm:cxn modelId="{C1506A6C-500E-42C9-936B-33E40FD4AF13}" type="presParOf" srcId="{C4F41EB9-FFDA-43EF-B8AF-516E9193C549}" destId="{38F90635-DB1B-4A26-9D0C-EAF000BD1E1D}" srcOrd="1" destOrd="0" presId="urn:microsoft.com/office/officeart/2005/8/layout/pList2"/>
    <dgm:cxn modelId="{646A0CE4-DC69-4F87-8279-702ED6C345EB}" type="presParOf" srcId="{C4F41EB9-FFDA-43EF-B8AF-516E9193C549}" destId="{A583D195-2BCE-426F-8838-252E7C7F104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A1F4A8-FA0D-48E0-A7F7-F5E1A9A81777}" type="doc">
      <dgm:prSet loTypeId="urn:microsoft.com/office/officeart/2005/8/layout/list1" loCatId="list" qsTypeId="urn:microsoft.com/office/officeart/2005/8/quickstyle/3d3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735775A8-DD78-43B8-88AF-211EDE738221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Наглядно-дидактический материал: тематические альбомы и иллюстрации, презентации, плакаты; художественная литература. </a:t>
          </a:r>
          <a:endParaRPr lang="ru-RU" sz="1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50B86F4-C47B-451D-AE00-F26AD1C4B187}" type="parTrans" cxnId="{0B958265-0A8C-43A9-9AA0-8F23ED4A3335}">
      <dgm:prSet/>
      <dgm:spPr/>
      <dgm:t>
        <a:bodyPr/>
        <a:lstStyle/>
        <a:p>
          <a:endParaRPr lang="ru-RU"/>
        </a:p>
      </dgm:t>
    </dgm:pt>
    <dgm:pt modelId="{F0899639-F847-4A9D-84D1-7629650B180E}" type="sibTrans" cxnId="{0B958265-0A8C-43A9-9AA0-8F23ED4A3335}">
      <dgm:prSet/>
      <dgm:spPr/>
      <dgm:t>
        <a:bodyPr/>
        <a:lstStyle/>
        <a:p>
          <a:endParaRPr lang="ru-RU"/>
        </a:p>
      </dgm:t>
    </dgm:pt>
    <dgm:pt modelId="{D13FC3F7-9BF6-4B2B-9105-B52B346659E6}">
      <dgm:prSet custT="1"/>
      <dgm:spPr>
        <a:solidFill>
          <a:srgbClr val="CCCCFF"/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Картотека проблемных ситуаций: «Почему светофоры бывают с двумя и тремя огоньками?», «Как правильно перейти дорогу», «Почему дорожные знаки бывают разной формы?»; «Человек на велосипеде – это водитель или пешеход?» и т.п.</a:t>
          </a:r>
        </a:p>
      </dgm:t>
    </dgm:pt>
    <dgm:pt modelId="{3098E65C-3BFA-41A0-BC26-022E9542D6F5}" type="parTrans" cxnId="{EC933A46-4FA2-41BC-ABCB-6854C36812FA}">
      <dgm:prSet/>
      <dgm:spPr/>
      <dgm:t>
        <a:bodyPr/>
        <a:lstStyle/>
        <a:p>
          <a:endParaRPr lang="ru-RU"/>
        </a:p>
      </dgm:t>
    </dgm:pt>
    <dgm:pt modelId="{14CB10B1-6739-4E98-BA89-A9912ECDB59E}" type="sibTrans" cxnId="{EC933A46-4FA2-41BC-ABCB-6854C36812FA}">
      <dgm:prSet/>
      <dgm:spPr/>
      <dgm:t>
        <a:bodyPr/>
        <a:lstStyle/>
        <a:p>
          <a:endParaRPr lang="ru-RU"/>
        </a:p>
      </dgm:t>
    </dgm:pt>
    <dgm:pt modelId="{DA81CF3C-E18E-40B7-A9D2-4A9DA1EEB495}">
      <dgm:prSet custT="1"/>
      <dgm:spPr>
        <a:solidFill>
          <a:srgbClr val="66FFCC"/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Картотека дидактических игр по правилам дорожного движения: «Вертушка», «Запомни правила», «Кто первый угадает?», «Нужно-нельзя», «Поставь машину на стоянку», «Расставь знаки» и т.д.</a:t>
          </a:r>
        </a:p>
      </dgm:t>
    </dgm:pt>
    <dgm:pt modelId="{AA3237B7-FF1E-4548-BF07-8A2E34A8A1B9}" type="parTrans" cxnId="{9ACEDFAA-1D39-4D0D-9014-908A59058024}">
      <dgm:prSet/>
      <dgm:spPr/>
      <dgm:t>
        <a:bodyPr/>
        <a:lstStyle/>
        <a:p>
          <a:endParaRPr lang="ru-RU"/>
        </a:p>
      </dgm:t>
    </dgm:pt>
    <dgm:pt modelId="{C75C0A7B-F460-4B90-BE4E-EB031162144C}" type="sibTrans" cxnId="{9ACEDFAA-1D39-4D0D-9014-908A59058024}">
      <dgm:prSet/>
      <dgm:spPr/>
      <dgm:t>
        <a:bodyPr/>
        <a:lstStyle/>
        <a:p>
          <a:endParaRPr lang="ru-RU"/>
        </a:p>
      </dgm:t>
    </dgm:pt>
    <dgm:pt modelId="{DFC1C932-F265-4749-B017-E4B84E502404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Разрезные картинки, обучающее лото «Дорожные знаки», настольная игра «Улица»», настольно лото.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BD63C7-2F30-4257-A706-512DC03EAEF9}" type="parTrans" cxnId="{E1C58314-0E67-4D42-B91A-E8D3D1B2F7F2}">
      <dgm:prSet/>
      <dgm:spPr/>
      <dgm:t>
        <a:bodyPr/>
        <a:lstStyle/>
        <a:p>
          <a:endParaRPr lang="ru-RU"/>
        </a:p>
      </dgm:t>
    </dgm:pt>
    <dgm:pt modelId="{D9A737E0-B5E4-42F8-AD39-82BDFD249031}" type="sibTrans" cxnId="{E1C58314-0E67-4D42-B91A-E8D3D1B2F7F2}">
      <dgm:prSet/>
      <dgm:spPr/>
      <dgm:t>
        <a:bodyPr/>
        <a:lstStyle/>
        <a:p>
          <a:endParaRPr lang="ru-RU"/>
        </a:p>
      </dgm:t>
    </dgm:pt>
    <dgm:pt modelId="{2CB156BB-7AF8-4124-8A96-2813F4412E84}">
      <dgm:prSet custT="1"/>
      <dgm:spPr>
        <a:solidFill>
          <a:srgbClr val="FFCCFF"/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Игрушки различных видов транспортных средств, макет «Перекресток», набор «Дорожные знаки», светофор.</a:t>
          </a:r>
        </a:p>
      </dgm:t>
    </dgm:pt>
    <dgm:pt modelId="{BB01D73C-A672-421D-84F2-80C178642C51}" type="parTrans" cxnId="{0E82ED69-0518-4729-B261-B984CF04323F}">
      <dgm:prSet/>
      <dgm:spPr/>
      <dgm:t>
        <a:bodyPr/>
        <a:lstStyle/>
        <a:p>
          <a:endParaRPr lang="ru-RU"/>
        </a:p>
      </dgm:t>
    </dgm:pt>
    <dgm:pt modelId="{3F44EA7C-F4B0-4AD9-BBD5-CEB64C25259B}" type="sibTrans" cxnId="{0E82ED69-0518-4729-B261-B984CF04323F}">
      <dgm:prSet/>
      <dgm:spPr/>
      <dgm:t>
        <a:bodyPr/>
        <a:lstStyle/>
        <a:p>
          <a:endParaRPr lang="ru-RU"/>
        </a:p>
      </dgm:t>
    </dgm:pt>
    <dgm:pt modelId="{7E66BC74-7E78-46CF-92FA-B6C8FB550D2D}">
      <dgm:prSet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Разработаны методические пособия с учетом возрастных особенностей детей: игры, сценарии развлечений, экскурсий, консультации для родителей.</a:t>
          </a:r>
          <a:endParaRPr lang="ru-RU" sz="1800" b="0" i="0" dirty="0">
            <a:solidFill>
              <a:srgbClr val="00206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AB0AE6-775F-475A-B180-5DED96866E27}" type="parTrans" cxnId="{592F90FD-629F-48BF-A927-D4B7B06944BE}">
      <dgm:prSet/>
      <dgm:spPr/>
      <dgm:t>
        <a:bodyPr/>
        <a:lstStyle/>
        <a:p>
          <a:endParaRPr lang="ru-RU"/>
        </a:p>
      </dgm:t>
    </dgm:pt>
    <dgm:pt modelId="{58B1101D-FD6A-4D87-81F6-323ACC522013}" type="sibTrans" cxnId="{592F90FD-629F-48BF-A927-D4B7B06944BE}">
      <dgm:prSet/>
      <dgm:spPr/>
      <dgm:t>
        <a:bodyPr/>
        <a:lstStyle/>
        <a:p>
          <a:endParaRPr lang="ru-RU"/>
        </a:p>
      </dgm:t>
    </dgm:pt>
    <dgm:pt modelId="{2450A07C-2CDC-4D90-85B6-12A9EB7F22E8}" type="pres">
      <dgm:prSet presAssocID="{B4A1F4A8-FA0D-48E0-A7F7-F5E1A9A8177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1E72DA-58CA-4CD3-A5D1-927C611E9E0F}" type="pres">
      <dgm:prSet presAssocID="{DA81CF3C-E18E-40B7-A9D2-4A9DA1EEB495}" presName="parentLin" presStyleCnt="0"/>
      <dgm:spPr/>
    </dgm:pt>
    <dgm:pt modelId="{720F3F7A-76D4-4EAC-9A2A-584A393D201C}" type="pres">
      <dgm:prSet presAssocID="{DA81CF3C-E18E-40B7-A9D2-4A9DA1EEB495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73DB2180-12F5-47E8-B81B-83FD6196D1E3}" type="pres">
      <dgm:prSet presAssocID="{DA81CF3C-E18E-40B7-A9D2-4A9DA1EEB495}" presName="parentText" presStyleLbl="node1" presStyleIdx="0" presStyleCnt="6" custScaleX="142997" custScaleY="157361" custLinFactNeighborX="19556" custLinFactNeighborY="32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80382-9F30-4419-92D1-A92DE132031E}" type="pres">
      <dgm:prSet presAssocID="{DA81CF3C-E18E-40B7-A9D2-4A9DA1EEB495}" presName="negativeSpace" presStyleCnt="0"/>
      <dgm:spPr/>
    </dgm:pt>
    <dgm:pt modelId="{18E78CE8-02AF-4AEA-AB54-E3434743A834}" type="pres">
      <dgm:prSet presAssocID="{DA81CF3C-E18E-40B7-A9D2-4A9DA1EEB495}" presName="childText" presStyleLbl="conFgAcc1" presStyleIdx="0" presStyleCnt="6">
        <dgm:presLayoutVars>
          <dgm:bulletEnabled val="1"/>
        </dgm:presLayoutVars>
      </dgm:prSet>
      <dgm:spPr/>
    </dgm:pt>
    <dgm:pt modelId="{E0CBFB03-891D-4259-803D-276C1E56CACF}" type="pres">
      <dgm:prSet presAssocID="{C75C0A7B-F460-4B90-BE4E-EB031162144C}" presName="spaceBetweenRectangles" presStyleCnt="0"/>
      <dgm:spPr/>
    </dgm:pt>
    <dgm:pt modelId="{8DA122F1-4D5B-41B4-83A2-43E0C0E27AD0}" type="pres">
      <dgm:prSet presAssocID="{D13FC3F7-9BF6-4B2B-9105-B52B346659E6}" presName="parentLin" presStyleCnt="0"/>
      <dgm:spPr/>
    </dgm:pt>
    <dgm:pt modelId="{C7D001D6-43DE-4D5D-A56E-84336285DE80}" type="pres">
      <dgm:prSet presAssocID="{D13FC3F7-9BF6-4B2B-9105-B52B346659E6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30DD49F4-4D68-4E98-943B-AE156781FABB}" type="pres">
      <dgm:prSet presAssocID="{D13FC3F7-9BF6-4B2B-9105-B52B346659E6}" presName="parentText" presStyleLbl="node1" presStyleIdx="1" presStyleCnt="6" custScaleX="142857" custScaleY="2346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582A4-482B-4AD0-9BCD-6B9DF3968505}" type="pres">
      <dgm:prSet presAssocID="{D13FC3F7-9BF6-4B2B-9105-B52B346659E6}" presName="negativeSpace" presStyleCnt="0"/>
      <dgm:spPr/>
    </dgm:pt>
    <dgm:pt modelId="{86CBFE7C-A0A1-47E1-85DA-81AB3BC9834F}" type="pres">
      <dgm:prSet presAssocID="{D13FC3F7-9BF6-4B2B-9105-B52B346659E6}" presName="childText" presStyleLbl="conFgAcc1" presStyleIdx="1" presStyleCnt="6">
        <dgm:presLayoutVars>
          <dgm:bulletEnabled val="1"/>
        </dgm:presLayoutVars>
      </dgm:prSet>
      <dgm:spPr/>
    </dgm:pt>
    <dgm:pt modelId="{2FAABC00-B37F-46E9-9465-06482B5195B1}" type="pres">
      <dgm:prSet presAssocID="{14CB10B1-6739-4E98-BA89-A9912ECDB59E}" presName="spaceBetweenRectangles" presStyleCnt="0"/>
      <dgm:spPr/>
    </dgm:pt>
    <dgm:pt modelId="{B869CF19-A992-409A-A2A6-A07188AD9A3B}" type="pres">
      <dgm:prSet presAssocID="{735775A8-DD78-43B8-88AF-211EDE738221}" presName="parentLin" presStyleCnt="0"/>
      <dgm:spPr/>
    </dgm:pt>
    <dgm:pt modelId="{FFB96126-0DA1-4923-8875-4ABB72741058}" type="pres">
      <dgm:prSet presAssocID="{735775A8-DD78-43B8-88AF-211EDE738221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C13CFA35-5D01-42BB-8D94-AD414F26C6DE}" type="pres">
      <dgm:prSet presAssocID="{735775A8-DD78-43B8-88AF-211EDE738221}" presName="parentText" presStyleLbl="node1" presStyleIdx="2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B1A5D-FAE4-4289-BAEC-A08CFF3421E3}" type="pres">
      <dgm:prSet presAssocID="{735775A8-DD78-43B8-88AF-211EDE738221}" presName="negativeSpace" presStyleCnt="0"/>
      <dgm:spPr/>
    </dgm:pt>
    <dgm:pt modelId="{B0C09793-6BB3-499E-93B8-3A9513EFB57D}" type="pres">
      <dgm:prSet presAssocID="{735775A8-DD78-43B8-88AF-211EDE738221}" presName="childText" presStyleLbl="conFgAcc1" presStyleIdx="2" presStyleCnt="6">
        <dgm:presLayoutVars>
          <dgm:bulletEnabled val="1"/>
        </dgm:presLayoutVars>
      </dgm:prSet>
      <dgm:spPr/>
    </dgm:pt>
    <dgm:pt modelId="{43BF89D9-B000-49EC-9E27-4002669C8D76}" type="pres">
      <dgm:prSet presAssocID="{F0899639-F847-4A9D-84D1-7629650B180E}" presName="spaceBetweenRectangles" presStyleCnt="0"/>
      <dgm:spPr/>
    </dgm:pt>
    <dgm:pt modelId="{3C5CF6E7-0D27-46DE-8E8F-CF06103FB1D9}" type="pres">
      <dgm:prSet presAssocID="{2CB156BB-7AF8-4124-8A96-2813F4412E84}" presName="parentLin" presStyleCnt="0"/>
      <dgm:spPr/>
    </dgm:pt>
    <dgm:pt modelId="{5BE4B27C-F17E-42CD-9027-E4F3635A4F14}" type="pres">
      <dgm:prSet presAssocID="{2CB156BB-7AF8-4124-8A96-2813F4412E84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C33C8F5E-86E6-405B-9DE6-EF18972DD374}" type="pres">
      <dgm:prSet presAssocID="{2CB156BB-7AF8-4124-8A96-2813F4412E84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DF47A-B462-4BEF-8B48-4707D7DADB1C}" type="pres">
      <dgm:prSet presAssocID="{2CB156BB-7AF8-4124-8A96-2813F4412E84}" presName="negativeSpace" presStyleCnt="0"/>
      <dgm:spPr/>
    </dgm:pt>
    <dgm:pt modelId="{4E25B4AE-1EDE-4788-978D-35DECC8B7A5F}" type="pres">
      <dgm:prSet presAssocID="{2CB156BB-7AF8-4124-8A96-2813F4412E84}" presName="childText" presStyleLbl="conFgAcc1" presStyleIdx="3" presStyleCnt="6" custLinFactNeighborY="-52808">
        <dgm:presLayoutVars>
          <dgm:bulletEnabled val="1"/>
        </dgm:presLayoutVars>
      </dgm:prSet>
      <dgm:spPr/>
    </dgm:pt>
    <dgm:pt modelId="{0798A474-92D7-433D-A3F5-5E073B015DDF}" type="pres">
      <dgm:prSet presAssocID="{3F44EA7C-F4B0-4AD9-BBD5-CEB64C25259B}" presName="spaceBetweenRectangles" presStyleCnt="0"/>
      <dgm:spPr/>
    </dgm:pt>
    <dgm:pt modelId="{B27CF952-C0BC-4C2F-A061-615CF9193E44}" type="pres">
      <dgm:prSet presAssocID="{DFC1C932-F265-4749-B017-E4B84E502404}" presName="parentLin" presStyleCnt="0"/>
      <dgm:spPr/>
    </dgm:pt>
    <dgm:pt modelId="{C85268CC-4234-4FCF-9120-9C24FF5A5451}" type="pres">
      <dgm:prSet presAssocID="{DFC1C932-F265-4749-B017-E4B84E502404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5D21A68F-3E29-4C35-B708-3E1758DF741E}" type="pres">
      <dgm:prSet presAssocID="{DFC1C932-F265-4749-B017-E4B84E502404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AA012-EE74-41D0-A9C3-E5D8FB50248A}" type="pres">
      <dgm:prSet presAssocID="{DFC1C932-F265-4749-B017-E4B84E502404}" presName="negativeSpace" presStyleCnt="0"/>
      <dgm:spPr/>
    </dgm:pt>
    <dgm:pt modelId="{DDE30BC9-D986-4BD9-9F82-28FBED8F8787}" type="pres">
      <dgm:prSet presAssocID="{DFC1C932-F265-4749-B017-E4B84E502404}" presName="childText" presStyleLbl="conFgAcc1" presStyleIdx="4" presStyleCnt="6">
        <dgm:presLayoutVars>
          <dgm:bulletEnabled val="1"/>
        </dgm:presLayoutVars>
      </dgm:prSet>
      <dgm:spPr/>
    </dgm:pt>
    <dgm:pt modelId="{F15708E8-49A5-4572-AC3C-33E3C66F1796}" type="pres">
      <dgm:prSet presAssocID="{D9A737E0-B5E4-42F8-AD39-82BDFD249031}" presName="spaceBetweenRectangles" presStyleCnt="0"/>
      <dgm:spPr/>
    </dgm:pt>
    <dgm:pt modelId="{56EC7DE6-0019-4015-AEBE-7F6A63972EE2}" type="pres">
      <dgm:prSet presAssocID="{7E66BC74-7E78-46CF-92FA-B6C8FB550D2D}" presName="parentLin" presStyleCnt="0"/>
      <dgm:spPr/>
    </dgm:pt>
    <dgm:pt modelId="{43DC4535-5816-49C3-95BB-6DDE61CC7741}" type="pres">
      <dgm:prSet presAssocID="{7E66BC74-7E78-46CF-92FA-B6C8FB550D2D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45BAF0F2-217E-4C8B-A6DE-7DDE26E78033}" type="pres">
      <dgm:prSet presAssocID="{7E66BC74-7E78-46CF-92FA-B6C8FB550D2D}" presName="parentText" presStyleLbl="node1" presStyleIdx="5" presStyleCnt="6" custScaleX="1399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39CF34-3D08-4E7C-A5A6-FE3324B48E77}" type="pres">
      <dgm:prSet presAssocID="{7E66BC74-7E78-46CF-92FA-B6C8FB550D2D}" presName="negativeSpace" presStyleCnt="0"/>
      <dgm:spPr/>
    </dgm:pt>
    <dgm:pt modelId="{21B0A225-CD5E-4DA0-A6CF-C6B3D4E57D7F}" type="pres">
      <dgm:prSet presAssocID="{7E66BC74-7E78-46CF-92FA-B6C8FB550D2D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84DE0D6-5281-4C41-B736-63C10E906FBF}" type="presOf" srcId="{7E66BC74-7E78-46CF-92FA-B6C8FB550D2D}" destId="{43DC4535-5816-49C3-95BB-6DDE61CC7741}" srcOrd="0" destOrd="0" presId="urn:microsoft.com/office/officeart/2005/8/layout/list1"/>
    <dgm:cxn modelId="{EC933A46-4FA2-41BC-ABCB-6854C36812FA}" srcId="{B4A1F4A8-FA0D-48E0-A7F7-F5E1A9A81777}" destId="{D13FC3F7-9BF6-4B2B-9105-B52B346659E6}" srcOrd="1" destOrd="0" parTransId="{3098E65C-3BFA-41A0-BC26-022E9542D6F5}" sibTransId="{14CB10B1-6739-4E98-BA89-A9912ECDB59E}"/>
    <dgm:cxn modelId="{F2925F7A-2038-45A1-A8DE-2A9F40C0625F}" type="presOf" srcId="{735775A8-DD78-43B8-88AF-211EDE738221}" destId="{FFB96126-0DA1-4923-8875-4ABB72741058}" srcOrd="0" destOrd="0" presId="urn:microsoft.com/office/officeart/2005/8/layout/list1"/>
    <dgm:cxn modelId="{2CAA31AB-F378-4E51-99F6-DAF40EFB9B78}" type="presOf" srcId="{2CB156BB-7AF8-4124-8A96-2813F4412E84}" destId="{5BE4B27C-F17E-42CD-9027-E4F3635A4F14}" srcOrd="0" destOrd="0" presId="urn:microsoft.com/office/officeart/2005/8/layout/list1"/>
    <dgm:cxn modelId="{EEE0FB68-14D7-4581-A578-30249736F16D}" type="presOf" srcId="{DA81CF3C-E18E-40B7-A9D2-4A9DA1EEB495}" destId="{720F3F7A-76D4-4EAC-9A2A-584A393D201C}" srcOrd="0" destOrd="0" presId="urn:microsoft.com/office/officeart/2005/8/layout/list1"/>
    <dgm:cxn modelId="{4586D752-07E7-493A-9381-1D4AF25CAE4C}" type="presOf" srcId="{DFC1C932-F265-4749-B017-E4B84E502404}" destId="{5D21A68F-3E29-4C35-B708-3E1758DF741E}" srcOrd="1" destOrd="0" presId="urn:microsoft.com/office/officeart/2005/8/layout/list1"/>
    <dgm:cxn modelId="{0B958265-0A8C-43A9-9AA0-8F23ED4A3335}" srcId="{B4A1F4A8-FA0D-48E0-A7F7-F5E1A9A81777}" destId="{735775A8-DD78-43B8-88AF-211EDE738221}" srcOrd="2" destOrd="0" parTransId="{D50B86F4-C47B-451D-AE00-F26AD1C4B187}" sibTransId="{F0899639-F847-4A9D-84D1-7629650B180E}"/>
    <dgm:cxn modelId="{592F90FD-629F-48BF-A927-D4B7B06944BE}" srcId="{B4A1F4A8-FA0D-48E0-A7F7-F5E1A9A81777}" destId="{7E66BC74-7E78-46CF-92FA-B6C8FB550D2D}" srcOrd="5" destOrd="0" parTransId="{CCAB0AE6-775F-475A-B180-5DED96866E27}" sibTransId="{58B1101D-FD6A-4D87-81F6-323ACC522013}"/>
    <dgm:cxn modelId="{28C82B20-C983-4DA6-A694-C975116BB28B}" type="presOf" srcId="{B4A1F4A8-FA0D-48E0-A7F7-F5E1A9A81777}" destId="{2450A07C-2CDC-4D90-85B6-12A9EB7F22E8}" srcOrd="0" destOrd="0" presId="urn:microsoft.com/office/officeart/2005/8/layout/list1"/>
    <dgm:cxn modelId="{859CEB09-DCBF-4646-B157-D3B00878864D}" type="presOf" srcId="{DFC1C932-F265-4749-B017-E4B84E502404}" destId="{C85268CC-4234-4FCF-9120-9C24FF5A5451}" srcOrd="0" destOrd="0" presId="urn:microsoft.com/office/officeart/2005/8/layout/list1"/>
    <dgm:cxn modelId="{E1C58314-0E67-4D42-B91A-E8D3D1B2F7F2}" srcId="{B4A1F4A8-FA0D-48E0-A7F7-F5E1A9A81777}" destId="{DFC1C932-F265-4749-B017-E4B84E502404}" srcOrd="4" destOrd="0" parTransId="{C1BD63C7-2F30-4257-A706-512DC03EAEF9}" sibTransId="{D9A737E0-B5E4-42F8-AD39-82BDFD249031}"/>
    <dgm:cxn modelId="{0C6FA8FB-0C8A-480F-A04A-5C305742D165}" type="presOf" srcId="{D13FC3F7-9BF6-4B2B-9105-B52B346659E6}" destId="{C7D001D6-43DE-4D5D-A56E-84336285DE80}" srcOrd="0" destOrd="0" presId="urn:microsoft.com/office/officeart/2005/8/layout/list1"/>
    <dgm:cxn modelId="{7F77CB4B-770C-4E57-BB92-5D76F937B790}" type="presOf" srcId="{D13FC3F7-9BF6-4B2B-9105-B52B346659E6}" destId="{30DD49F4-4D68-4E98-943B-AE156781FABB}" srcOrd="1" destOrd="0" presId="urn:microsoft.com/office/officeart/2005/8/layout/list1"/>
    <dgm:cxn modelId="{FCA8DB9E-AF43-4E12-A723-36F1862E1A91}" type="presOf" srcId="{7E66BC74-7E78-46CF-92FA-B6C8FB550D2D}" destId="{45BAF0F2-217E-4C8B-A6DE-7DDE26E78033}" srcOrd="1" destOrd="0" presId="urn:microsoft.com/office/officeart/2005/8/layout/list1"/>
    <dgm:cxn modelId="{4A9C36E0-C6FC-47C8-B4CB-6F8C67D18842}" type="presOf" srcId="{735775A8-DD78-43B8-88AF-211EDE738221}" destId="{C13CFA35-5D01-42BB-8D94-AD414F26C6DE}" srcOrd="1" destOrd="0" presId="urn:microsoft.com/office/officeart/2005/8/layout/list1"/>
    <dgm:cxn modelId="{FD93EAEB-C445-41AB-A26D-FEFFF349CEBA}" type="presOf" srcId="{DA81CF3C-E18E-40B7-A9D2-4A9DA1EEB495}" destId="{73DB2180-12F5-47E8-B81B-83FD6196D1E3}" srcOrd="1" destOrd="0" presId="urn:microsoft.com/office/officeart/2005/8/layout/list1"/>
    <dgm:cxn modelId="{0E82ED69-0518-4729-B261-B984CF04323F}" srcId="{B4A1F4A8-FA0D-48E0-A7F7-F5E1A9A81777}" destId="{2CB156BB-7AF8-4124-8A96-2813F4412E84}" srcOrd="3" destOrd="0" parTransId="{BB01D73C-A672-421D-84F2-80C178642C51}" sibTransId="{3F44EA7C-F4B0-4AD9-BBD5-CEB64C25259B}"/>
    <dgm:cxn modelId="{8C0BD932-2B6C-4760-A985-5631BC8E0757}" type="presOf" srcId="{2CB156BB-7AF8-4124-8A96-2813F4412E84}" destId="{C33C8F5E-86E6-405B-9DE6-EF18972DD374}" srcOrd="1" destOrd="0" presId="urn:microsoft.com/office/officeart/2005/8/layout/list1"/>
    <dgm:cxn modelId="{9ACEDFAA-1D39-4D0D-9014-908A59058024}" srcId="{B4A1F4A8-FA0D-48E0-A7F7-F5E1A9A81777}" destId="{DA81CF3C-E18E-40B7-A9D2-4A9DA1EEB495}" srcOrd="0" destOrd="0" parTransId="{AA3237B7-FF1E-4548-BF07-8A2E34A8A1B9}" sibTransId="{C75C0A7B-F460-4B90-BE4E-EB031162144C}"/>
    <dgm:cxn modelId="{7DE4C0F0-98F4-4F7B-97DE-C4BB3D05ABDD}" type="presParOf" srcId="{2450A07C-2CDC-4D90-85B6-12A9EB7F22E8}" destId="{861E72DA-58CA-4CD3-A5D1-927C611E9E0F}" srcOrd="0" destOrd="0" presId="urn:microsoft.com/office/officeart/2005/8/layout/list1"/>
    <dgm:cxn modelId="{2699A6F5-28DC-4BCC-B643-20EE6F84D19D}" type="presParOf" srcId="{861E72DA-58CA-4CD3-A5D1-927C611E9E0F}" destId="{720F3F7A-76D4-4EAC-9A2A-584A393D201C}" srcOrd="0" destOrd="0" presId="urn:microsoft.com/office/officeart/2005/8/layout/list1"/>
    <dgm:cxn modelId="{53919832-990F-4C72-A6B3-23813D8E412A}" type="presParOf" srcId="{861E72DA-58CA-4CD3-A5D1-927C611E9E0F}" destId="{73DB2180-12F5-47E8-B81B-83FD6196D1E3}" srcOrd="1" destOrd="0" presId="urn:microsoft.com/office/officeart/2005/8/layout/list1"/>
    <dgm:cxn modelId="{CFD3087A-697A-4480-B6C2-A8827101B404}" type="presParOf" srcId="{2450A07C-2CDC-4D90-85B6-12A9EB7F22E8}" destId="{C0A80382-9F30-4419-92D1-A92DE132031E}" srcOrd="1" destOrd="0" presId="urn:microsoft.com/office/officeart/2005/8/layout/list1"/>
    <dgm:cxn modelId="{F9965E25-41C5-4F5F-A371-C806D4908AE4}" type="presParOf" srcId="{2450A07C-2CDC-4D90-85B6-12A9EB7F22E8}" destId="{18E78CE8-02AF-4AEA-AB54-E3434743A834}" srcOrd="2" destOrd="0" presId="urn:microsoft.com/office/officeart/2005/8/layout/list1"/>
    <dgm:cxn modelId="{51D20A99-8C87-4A01-9496-7CDB24F5A39E}" type="presParOf" srcId="{2450A07C-2CDC-4D90-85B6-12A9EB7F22E8}" destId="{E0CBFB03-891D-4259-803D-276C1E56CACF}" srcOrd="3" destOrd="0" presId="urn:microsoft.com/office/officeart/2005/8/layout/list1"/>
    <dgm:cxn modelId="{98144D96-475A-4BBA-946D-A078BA8B978E}" type="presParOf" srcId="{2450A07C-2CDC-4D90-85B6-12A9EB7F22E8}" destId="{8DA122F1-4D5B-41B4-83A2-43E0C0E27AD0}" srcOrd="4" destOrd="0" presId="urn:microsoft.com/office/officeart/2005/8/layout/list1"/>
    <dgm:cxn modelId="{99A1520E-E955-4DC1-BCC1-E7F2AC250A04}" type="presParOf" srcId="{8DA122F1-4D5B-41B4-83A2-43E0C0E27AD0}" destId="{C7D001D6-43DE-4D5D-A56E-84336285DE80}" srcOrd="0" destOrd="0" presId="urn:microsoft.com/office/officeart/2005/8/layout/list1"/>
    <dgm:cxn modelId="{E8FB34C4-851A-48D0-A7AD-0179D7BD3E11}" type="presParOf" srcId="{8DA122F1-4D5B-41B4-83A2-43E0C0E27AD0}" destId="{30DD49F4-4D68-4E98-943B-AE156781FABB}" srcOrd="1" destOrd="0" presId="urn:microsoft.com/office/officeart/2005/8/layout/list1"/>
    <dgm:cxn modelId="{76FE7F25-F8EB-41DA-9DF6-E403B4FF3503}" type="presParOf" srcId="{2450A07C-2CDC-4D90-85B6-12A9EB7F22E8}" destId="{F8B582A4-482B-4AD0-9BCD-6B9DF3968505}" srcOrd="5" destOrd="0" presId="urn:microsoft.com/office/officeart/2005/8/layout/list1"/>
    <dgm:cxn modelId="{6513221A-3B07-46CD-84BD-DA6A4AD8B15F}" type="presParOf" srcId="{2450A07C-2CDC-4D90-85B6-12A9EB7F22E8}" destId="{86CBFE7C-A0A1-47E1-85DA-81AB3BC9834F}" srcOrd="6" destOrd="0" presId="urn:microsoft.com/office/officeart/2005/8/layout/list1"/>
    <dgm:cxn modelId="{094FDD8F-6EF4-49CF-BD9F-7529655C7185}" type="presParOf" srcId="{2450A07C-2CDC-4D90-85B6-12A9EB7F22E8}" destId="{2FAABC00-B37F-46E9-9465-06482B5195B1}" srcOrd="7" destOrd="0" presId="urn:microsoft.com/office/officeart/2005/8/layout/list1"/>
    <dgm:cxn modelId="{FAE1B163-A7C2-40E5-AC64-62F610A93077}" type="presParOf" srcId="{2450A07C-2CDC-4D90-85B6-12A9EB7F22E8}" destId="{B869CF19-A992-409A-A2A6-A07188AD9A3B}" srcOrd="8" destOrd="0" presId="urn:microsoft.com/office/officeart/2005/8/layout/list1"/>
    <dgm:cxn modelId="{3474E6AC-B71E-4C18-84FF-E362F79A68F5}" type="presParOf" srcId="{B869CF19-A992-409A-A2A6-A07188AD9A3B}" destId="{FFB96126-0DA1-4923-8875-4ABB72741058}" srcOrd="0" destOrd="0" presId="urn:microsoft.com/office/officeart/2005/8/layout/list1"/>
    <dgm:cxn modelId="{C35A339A-F96E-42A1-9AFC-11371E15AD88}" type="presParOf" srcId="{B869CF19-A992-409A-A2A6-A07188AD9A3B}" destId="{C13CFA35-5D01-42BB-8D94-AD414F26C6DE}" srcOrd="1" destOrd="0" presId="urn:microsoft.com/office/officeart/2005/8/layout/list1"/>
    <dgm:cxn modelId="{191EC920-5DB7-4EBB-B005-F2C60B769D25}" type="presParOf" srcId="{2450A07C-2CDC-4D90-85B6-12A9EB7F22E8}" destId="{F27B1A5D-FAE4-4289-BAEC-A08CFF3421E3}" srcOrd="9" destOrd="0" presId="urn:microsoft.com/office/officeart/2005/8/layout/list1"/>
    <dgm:cxn modelId="{059F564A-9822-437B-B816-6F6B8544C77B}" type="presParOf" srcId="{2450A07C-2CDC-4D90-85B6-12A9EB7F22E8}" destId="{B0C09793-6BB3-499E-93B8-3A9513EFB57D}" srcOrd="10" destOrd="0" presId="urn:microsoft.com/office/officeart/2005/8/layout/list1"/>
    <dgm:cxn modelId="{137D38DD-A42E-4BE1-9A61-FADBBFB20A41}" type="presParOf" srcId="{2450A07C-2CDC-4D90-85B6-12A9EB7F22E8}" destId="{43BF89D9-B000-49EC-9E27-4002669C8D76}" srcOrd="11" destOrd="0" presId="urn:microsoft.com/office/officeart/2005/8/layout/list1"/>
    <dgm:cxn modelId="{8CE919F5-3093-47A0-88E7-5CE1D0A7A8B5}" type="presParOf" srcId="{2450A07C-2CDC-4D90-85B6-12A9EB7F22E8}" destId="{3C5CF6E7-0D27-46DE-8E8F-CF06103FB1D9}" srcOrd="12" destOrd="0" presId="urn:microsoft.com/office/officeart/2005/8/layout/list1"/>
    <dgm:cxn modelId="{11507495-41D2-4EC5-AEED-8D3AB0F30003}" type="presParOf" srcId="{3C5CF6E7-0D27-46DE-8E8F-CF06103FB1D9}" destId="{5BE4B27C-F17E-42CD-9027-E4F3635A4F14}" srcOrd="0" destOrd="0" presId="urn:microsoft.com/office/officeart/2005/8/layout/list1"/>
    <dgm:cxn modelId="{36315C06-9A4C-4573-9F02-CEB3E9AF98EE}" type="presParOf" srcId="{3C5CF6E7-0D27-46DE-8E8F-CF06103FB1D9}" destId="{C33C8F5E-86E6-405B-9DE6-EF18972DD374}" srcOrd="1" destOrd="0" presId="urn:microsoft.com/office/officeart/2005/8/layout/list1"/>
    <dgm:cxn modelId="{23915CB3-43AB-49F2-AE05-31C5DA03D0F6}" type="presParOf" srcId="{2450A07C-2CDC-4D90-85B6-12A9EB7F22E8}" destId="{4B8DF47A-B462-4BEF-8B48-4707D7DADB1C}" srcOrd="13" destOrd="0" presId="urn:microsoft.com/office/officeart/2005/8/layout/list1"/>
    <dgm:cxn modelId="{2DE16F52-2D26-4119-9397-770DF5BBCEB2}" type="presParOf" srcId="{2450A07C-2CDC-4D90-85B6-12A9EB7F22E8}" destId="{4E25B4AE-1EDE-4788-978D-35DECC8B7A5F}" srcOrd="14" destOrd="0" presId="urn:microsoft.com/office/officeart/2005/8/layout/list1"/>
    <dgm:cxn modelId="{4087605B-1932-4363-918F-AE352BC2A6B5}" type="presParOf" srcId="{2450A07C-2CDC-4D90-85B6-12A9EB7F22E8}" destId="{0798A474-92D7-433D-A3F5-5E073B015DDF}" srcOrd="15" destOrd="0" presId="urn:microsoft.com/office/officeart/2005/8/layout/list1"/>
    <dgm:cxn modelId="{2D2018DE-63B1-4AA8-8D0E-078F3B324D43}" type="presParOf" srcId="{2450A07C-2CDC-4D90-85B6-12A9EB7F22E8}" destId="{B27CF952-C0BC-4C2F-A061-615CF9193E44}" srcOrd="16" destOrd="0" presId="urn:microsoft.com/office/officeart/2005/8/layout/list1"/>
    <dgm:cxn modelId="{6D77C71B-EEA7-47A3-B8EC-8B10A40850BC}" type="presParOf" srcId="{B27CF952-C0BC-4C2F-A061-615CF9193E44}" destId="{C85268CC-4234-4FCF-9120-9C24FF5A5451}" srcOrd="0" destOrd="0" presId="urn:microsoft.com/office/officeart/2005/8/layout/list1"/>
    <dgm:cxn modelId="{C618AFC9-4426-4D27-A218-5470EC9F4625}" type="presParOf" srcId="{B27CF952-C0BC-4C2F-A061-615CF9193E44}" destId="{5D21A68F-3E29-4C35-B708-3E1758DF741E}" srcOrd="1" destOrd="0" presId="urn:microsoft.com/office/officeart/2005/8/layout/list1"/>
    <dgm:cxn modelId="{A11DDB1C-9562-40C3-BCB2-95566BE7A45D}" type="presParOf" srcId="{2450A07C-2CDC-4D90-85B6-12A9EB7F22E8}" destId="{A60AA012-EE74-41D0-A9C3-E5D8FB50248A}" srcOrd="17" destOrd="0" presId="urn:microsoft.com/office/officeart/2005/8/layout/list1"/>
    <dgm:cxn modelId="{0616F840-9DFC-4DF3-BAAD-D0A5EBE9046B}" type="presParOf" srcId="{2450A07C-2CDC-4D90-85B6-12A9EB7F22E8}" destId="{DDE30BC9-D986-4BD9-9F82-28FBED8F8787}" srcOrd="18" destOrd="0" presId="urn:microsoft.com/office/officeart/2005/8/layout/list1"/>
    <dgm:cxn modelId="{8B22E2AC-F883-49B8-9824-BC6812D4CB6C}" type="presParOf" srcId="{2450A07C-2CDC-4D90-85B6-12A9EB7F22E8}" destId="{F15708E8-49A5-4572-AC3C-33E3C66F1796}" srcOrd="19" destOrd="0" presId="urn:microsoft.com/office/officeart/2005/8/layout/list1"/>
    <dgm:cxn modelId="{6B4BC696-F250-47CE-A82A-1C150A4C54A3}" type="presParOf" srcId="{2450A07C-2CDC-4D90-85B6-12A9EB7F22E8}" destId="{56EC7DE6-0019-4015-AEBE-7F6A63972EE2}" srcOrd="20" destOrd="0" presId="urn:microsoft.com/office/officeart/2005/8/layout/list1"/>
    <dgm:cxn modelId="{C3ECDF07-4A1D-4204-B823-041AA2461438}" type="presParOf" srcId="{56EC7DE6-0019-4015-AEBE-7F6A63972EE2}" destId="{43DC4535-5816-49C3-95BB-6DDE61CC7741}" srcOrd="0" destOrd="0" presId="urn:microsoft.com/office/officeart/2005/8/layout/list1"/>
    <dgm:cxn modelId="{CDDCFB44-B066-44A4-9FD7-AD667BF17D9A}" type="presParOf" srcId="{56EC7DE6-0019-4015-AEBE-7F6A63972EE2}" destId="{45BAF0F2-217E-4C8B-A6DE-7DDE26E78033}" srcOrd="1" destOrd="0" presId="urn:microsoft.com/office/officeart/2005/8/layout/list1"/>
    <dgm:cxn modelId="{DD97436F-0A5D-4902-B019-D31E8A409C9F}" type="presParOf" srcId="{2450A07C-2CDC-4D90-85B6-12A9EB7F22E8}" destId="{F739CF34-3D08-4E7C-A5A6-FE3324B48E77}" srcOrd="21" destOrd="0" presId="urn:microsoft.com/office/officeart/2005/8/layout/list1"/>
    <dgm:cxn modelId="{9C7CBF65-9BB4-4136-A998-5FD2F107ED33}" type="presParOf" srcId="{2450A07C-2CDC-4D90-85B6-12A9EB7F22E8}" destId="{21B0A225-CD5E-4DA0-A6CF-C6B3D4E57D7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47EB59-81ED-4F4A-A7C3-C66ECA8568D9}">
      <dsp:nvSpPr>
        <dsp:cNvPr id="0" name=""/>
        <dsp:cNvSpPr/>
      </dsp:nvSpPr>
      <dsp:spPr>
        <a:xfrm>
          <a:off x="0" y="0"/>
          <a:ext cx="8077200" cy="2518925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9BFC9F-E9E6-4034-B865-A68B186291AA}">
      <dsp:nvSpPr>
        <dsp:cNvPr id="0" name=""/>
        <dsp:cNvSpPr/>
      </dsp:nvSpPr>
      <dsp:spPr>
        <a:xfrm>
          <a:off x="244540" y="335856"/>
          <a:ext cx="1764678" cy="1847211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9D3F78-AC3A-4609-9C5D-C449090303A4}">
      <dsp:nvSpPr>
        <dsp:cNvPr id="0" name=""/>
        <dsp:cNvSpPr/>
      </dsp:nvSpPr>
      <dsp:spPr>
        <a:xfrm rot="10800000">
          <a:off x="244540" y="2518925"/>
          <a:ext cx="1764678" cy="3078686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Осознание общей проблем-ной ситуации</a:t>
          </a:r>
          <a:endParaRPr lang="ru-RU" sz="20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98810" y="2518925"/>
        <a:ext cx="1656138" cy="3024416"/>
      </dsp:txXfrm>
    </dsp:sp>
    <dsp:sp modelId="{9C06A930-396D-4E61-9E55-14D9C529D941}">
      <dsp:nvSpPr>
        <dsp:cNvPr id="0" name=""/>
        <dsp:cNvSpPr/>
      </dsp:nvSpPr>
      <dsp:spPr>
        <a:xfrm>
          <a:off x="2185687" y="335856"/>
          <a:ext cx="1764678" cy="1847211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169790"/>
            <a:satOff val="-2187"/>
            <a:lumOff val="-13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6B6C5B-B19F-4E83-857D-19C47413BC1C}">
      <dsp:nvSpPr>
        <dsp:cNvPr id="0" name=""/>
        <dsp:cNvSpPr/>
      </dsp:nvSpPr>
      <dsp:spPr>
        <a:xfrm rot="10800000">
          <a:off x="2185687" y="2518925"/>
          <a:ext cx="1764678" cy="3078686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277028"/>
            <a:satOff val="-1776"/>
            <a:lumOff val="45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Анализ проблемной </a:t>
          </a:r>
          <a:r>
            <a:rPr lang="ru-RU" sz="20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ситуации</a:t>
          </a: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формулировка конкретной проблемы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239957" y="2518925"/>
        <a:ext cx="1656138" cy="3024416"/>
      </dsp:txXfrm>
    </dsp:sp>
    <dsp:sp modelId="{1270E146-D6B8-49C7-A383-73E4C8909EBC}">
      <dsp:nvSpPr>
        <dsp:cNvPr id="0" name=""/>
        <dsp:cNvSpPr/>
      </dsp:nvSpPr>
      <dsp:spPr>
        <a:xfrm>
          <a:off x="4126833" y="335856"/>
          <a:ext cx="1764678" cy="1847211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339581"/>
            <a:satOff val="-4373"/>
            <a:lumOff val="-273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9C6BAF-6522-4ADA-9130-AE2312CFC8CD}">
      <dsp:nvSpPr>
        <dsp:cNvPr id="0" name=""/>
        <dsp:cNvSpPr/>
      </dsp:nvSpPr>
      <dsp:spPr>
        <a:xfrm rot="10800000">
          <a:off x="4155104" y="2518925"/>
          <a:ext cx="1764678" cy="3078686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554057"/>
            <a:satOff val="-3553"/>
            <a:lumOff val="91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Решение проблемы (</a:t>
          </a:r>
          <a:r>
            <a:rPr lang="ru-RU" sz="1800" b="1" kern="1200" dirty="0" err="1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выдвиже-ние</a:t>
          </a: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обоснование гипотез, их проверка)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209374" y="2518925"/>
        <a:ext cx="1656138" cy="3024416"/>
      </dsp:txXfrm>
    </dsp:sp>
    <dsp:sp modelId="{A583D195-2BCE-426F-8838-252E7C7F1040}">
      <dsp:nvSpPr>
        <dsp:cNvPr id="0" name=""/>
        <dsp:cNvSpPr/>
      </dsp:nvSpPr>
      <dsp:spPr>
        <a:xfrm>
          <a:off x="6067980" y="335856"/>
          <a:ext cx="1764678" cy="1847211"/>
        </a:xfrm>
        <a:prstGeom prst="roundRect">
          <a:avLst>
            <a:gd name="adj" fmla="val 10000"/>
          </a:avLst>
        </a:prstGeom>
        <a:solidFill>
          <a:schemeClr val="accent4">
            <a:tint val="50000"/>
            <a:hueOff val="-509371"/>
            <a:satOff val="-6560"/>
            <a:lumOff val="-40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D14154-66B5-44B1-88A4-4002167B95BE}">
      <dsp:nvSpPr>
        <dsp:cNvPr id="0" name=""/>
        <dsp:cNvSpPr/>
      </dsp:nvSpPr>
      <dsp:spPr>
        <a:xfrm rot="10800000">
          <a:off x="6067980" y="2518925"/>
          <a:ext cx="1764678" cy="3078686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831085"/>
            <a:satOff val="-5329"/>
            <a:lumOff val="137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Проверка правильности решения проблемы</a:t>
          </a:r>
          <a:endParaRPr lang="ru-RU" sz="1800" b="1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6122250" y="2518925"/>
        <a:ext cx="1656138" cy="30244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64"/>
          <a:stretch/>
        </p:blipFill>
        <p:spPr>
          <a:xfrm flipH="1">
            <a:off x="0" y="0"/>
            <a:ext cx="58972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543698" y="1136821"/>
            <a:ext cx="5523470" cy="2551671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sz="2400" b="1" i="1" dirty="0" smtClean="0">
                <a:ln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n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r>
              <a:rPr lang="ru-RU" sz="2400" b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n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n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ехнология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проблемного обучения как средство активизации мыслительной деятельности детей старшего дошкольного возраста в процессе ознакомления с правилами дорожного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</a:t>
            </a:r>
            <a:r>
              <a:rPr lang="ru-RU" sz="2400" b="1" i="1" dirty="0" smtClean="0">
                <a:ln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ln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82730" y="6455244"/>
            <a:ext cx="2652585" cy="30777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Ю.Н. Ширяева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6961" y="3434817"/>
            <a:ext cx="1858381" cy="323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934730" y="6370523"/>
            <a:ext cx="21686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.о.г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Выкса, 2019 г.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213491"/>
            <a:ext cx="76364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комбинированного вида №4</a:t>
            </a:r>
            <a:r>
              <a:rPr lang="ru-RU" b="1" i="1" dirty="0">
                <a:ln w="1905"/>
                <a:solidFill>
                  <a:srgbClr val="1E029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n w="1905"/>
                <a:solidFill>
                  <a:srgbClr val="1E029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ÐÐ°ÑÑÐ¸Ð½ÐºÐ¸ Ð¿Ð¾ Ð·Ð°Ð¿ÑÐ¾ÑÑ ÑÐ¼Ð°Ð¹Ð» ÑÐ¿Ð°ÑÐ¸Ð±Ð¾ Ð·Ð° Ð²Ð½Ð¸Ð¼Ð°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255" y="2298356"/>
            <a:ext cx="4295075" cy="433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78371" y="633620"/>
            <a:ext cx="48468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728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7136" y="138493"/>
            <a:ext cx="7068063" cy="3477875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дорожно-транспортных происшествий в Российской Федерации по своим масштабам и тяжести травм имеет все признаки национальной катастрофы. Особую тревогу вызывает ситуация с детским дорожно-транспортным травматизмом.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Причиной дорожно-транспортных происшествий чаще всего являются сами дети. Приводит к этому незнание правил дорожного движения, пренебрежение ими, отсутствие навыков поведения на дороге, а также безучастное отношение взрослых к поведению детей на дороге.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7079" y="4815719"/>
            <a:ext cx="4263081" cy="981423"/>
          </a:xfrm>
          <a:prstGeom prst="rect">
            <a:avLst/>
          </a:prstGeom>
          <a:solidFill>
            <a:srgbClr val="99FF66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«Безопасность – это не просто сумма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усвоенных знаний, а умение правильно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вести себя в различных ситуациях».</a:t>
            </a:r>
            <a:endParaRPr lang="ru-RU" b="1" i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ÐÐ°ÑÑÐ¸Ð½ÐºÐ¸ Ð¿Ð¾ Ð·Ð°Ð¿ÑÐ¾ÑÑ ÐºÐ°ÑÑÐ¸Ð½ÐºÐ¸ Ð¿Ð¾ Ð¿Ð´Ð´ Ð½Ð° Ð¿ÑÐ¾Ð·ÑÐ°ÑÐ½Ð¾Ð¼ ÑÐ¾Ð½Ðµ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12" y="3754861"/>
            <a:ext cx="2011500" cy="278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4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64575" y="229234"/>
            <a:ext cx="4672398" cy="9076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255" y="1272748"/>
            <a:ext cx="7136799" cy="2554545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Актуальность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проблемы профилактики детского дорожно-транспортного травматизма (ДДТТ) обусловлена ростом дорожно-транспортных происшествий (ДТП), в которых гибнут и получают травмы не только взрослые, но и подрастающее поколение - дети. Именно в дошкольном возрасте закладывается фундамент жизненных ориентировок в окружающем, и всё, что ребёнок усвоит в детском саду, прочно останется у него навсегда. </a:t>
            </a:r>
          </a:p>
        </p:txBody>
      </p:sp>
      <p:pic>
        <p:nvPicPr>
          <p:cNvPr id="5" name="Picture 2" descr="ÐÐ°ÑÑÐ¸Ð½ÐºÐ¸ Ð¿Ð¾ Ð·Ð°Ð¿ÑÐ¾ÑÑ ÐºÐ°ÑÑÐ¸Ð½ÐºÐ¸ Ð¿Ð¾ Ð¿Ð´Ð´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070" y="4771915"/>
            <a:ext cx="6026150" cy="178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20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04410422"/>
              </p:ext>
            </p:extLst>
          </p:nvPr>
        </p:nvGraphicFramePr>
        <p:xfrm>
          <a:off x="98682" y="282120"/>
          <a:ext cx="8946464" cy="1225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894070373"/>
              </p:ext>
            </p:extLst>
          </p:nvPr>
        </p:nvGraphicFramePr>
        <p:xfrm>
          <a:off x="0" y="1655805"/>
          <a:ext cx="8460259" cy="434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21258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9491" y="419620"/>
            <a:ext cx="6783859" cy="1574149"/>
          </a:xfrm>
          <a:prstGeom prst="rect">
            <a:avLst/>
          </a:prstGeom>
          <a:solidFill>
            <a:srgbClr val="FFCCFF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Проблемное обучение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организованный преподавателем способ активного взаимодействия субъекта с проблемно-представленным содержанием обучения, в ходе которого он приобщается к объективным противоречиям научного знания и способам их решения. Учится мыслить, творчески усваивать знания.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5240" y="3786991"/>
            <a:ext cx="6783859" cy="1277786"/>
          </a:xfrm>
          <a:prstGeom prst="rect">
            <a:avLst/>
          </a:prstGeom>
          <a:solidFill>
            <a:srgbClr val="99FF6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проблемного обучения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специально созданная совокупность приёмов и методов, которые способствуют формированию самостоятельной познавательной деятельности ребёнка и развитию творческого мышления.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0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8346" y="4465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ПРЕМЫ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40470845"/>
              </p:ext>
            </p:extLst>
          </p:nvPr>
        </p:nvGraphicFramePr>
        <p:xfrm>
          <a:off x="-181233" y="1372285"/>
          <a:ext cx="6804454" cy="5102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680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1758947"/>
              </p:ext>
            </p:extLst>
          </p:nvPr>
        </p:nvGraphicFramePr>
        <p:xfrm>
          <a:off x="238898" y="1025610"/>
          <a:ext cx="8077200" cy="5597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840263" y="2001795"/>
            <a:ext cx="1260388" cy="70433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43202" y="2001795"/>
            <a:ext cx="1260388" cy="7043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6141" y="2001795"/>
            <a:ext cx="1260388" cy="70433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49080" y="2001795"/>
            <a:ext cx="1260388" cy="704336"/>
          </a:xfrm>
          <a:prstGeom prst="round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15301" y="308400"/>
            <a:ext cx="33610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9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19732" y="204521"/>
            <a:ext cx="6105782" cy="907620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ПРЕДМЕТНО-ПРОСТРАНСТВЕННОЙ РАЗВИВАЮЩЕЙ СРЕДЫ В ГРУППЕ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59095" y="1371601"/>
          <a:ext cx="8577132" cy="539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7" name="Picture 3" descr="DSCF20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265" y="0"/>
            <a:ext cx="2281735" cy="151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993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7787" y="52506"/>
            <a:ext cx="6128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СИТУАЦИИ</a:t>
            </a:r>
            <a:endParaRPr lang="ru-RU" sz="24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1" y="566677"/>
            <a:ext cx="8401049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красивый мяч выкатился на проезжую часть дороги. Что ты будешь делать?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 остановке автобуса много людей. Ты боишься, что тебе не достанется места. Как ты поступишь?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с мамой идешь по улице. На противоположной стороне дороги видишь папу. Что ты будешь делать?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возле дома играешь со своим любимым щенком. Вдруг он выбегает на дорогу, где ездят машины. Что ты будешь делать?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переходишь дорогу по пешеходному переходу и нечаянно роняешь какой-то предмет. Что ты будешь делать?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 купили ролики, а тротуар  возле дома весь  в выбоинах. Друг предлагает покататься по дороге, пока там нет машин. Как ты поступишь?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тобой два перехода «зебра» и подземный.  Через какой ты пойдешь?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Какой переход более безопасный?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опасно болтать при переходе дороги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с другом пошли в магазин. Пешеходный переход далеко, и чтобы сократить путь друг полез через ограждение. Как ты поступишь?</a:t>
            </a:r>
            <a:endParaRPr lang="ru-RU" sz="16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9321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465</TotalTime>
  <Words>437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 НА ТЕМУ:  «Технология проблемного обучения как средство активизации мыслительной деятельности детей старшего дошкольного возраста в процессе ознакомления с правилами дорожного движения»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Гость</cp:lastModifiedBy>
  <cp:revision>78</cp:revision>
  <dcterms:created xsi:type="dcterms:W3CDTF">2014-11-21T11:00:06Z</dcterms:created>
  <dcterms:modified xsi:type="dcterms:W3CDTF">2019-12-08T07:36:35Z</dcterms:modified>
</cp:coreProperties>
</file>