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20688"/>
            <a:ext cx="5939492" cy="4852426"/>
          </a:xfrm>
        </p:spPr>
        <p:txBody>
          <a:bodyPr>
            <a:noAutofit/>
          </a:bodyPr>
          <a:lstStyle/>
          <a:p>
            <a:r>
              <a:rPr lang="ru-RU" b="1" dirty="0" err="1"/>
              <a:t>Урочы</a:t>
            </a:r>
            <a:r>
              <a:rPr lang="ru-RU" b="1" dirty="0"/>
              <a:t> </a:t>
            </a:r>
            <a:r>
              <a:rPr lang="ru-RU" b="1" dirty="0" err="1"/>
              <a:t>темæ</a:t>
            </a:r>
            <a:r>
              <a:rPr lang="ru-RU" b="1" dirty="0"/>
              <a:t>:</a:t>
            </a:r>
            <a:r>
              <a:rPr lang="ru-RU" dirty="0"/>
              <a:t> …</a:t>
            </a:r>
            <a:r>
              <a:rPr lang="ru-RU" dirty="0" err="1"/>
              <a:t>Æмбалы</a:t>
            </a:r>
            <a:r>
              <a:rPr lang="ru-RU" dirty="0"/>
              <a:t> </a:t>
            </a:r>
            <a:r>
              <a:rPr lang="ru-RU" dirty="0" err="1"/>
              <a:t>хорзæх</a:t>
            </a:r>
            <a:r>
              <a:rPr lang="ru-RU" dirty="0"/>
              <a:t> </a:t>
            </a:r>
            <a:r>
              <a:rPr lang="ru-RU" dirty="0" err="1"/>
              <a:t>алкæй</a:t>
            </a:r>
            <a:r>
              <a:rPr lang="ru-RU" dirty="0"/>
              <a:t> </a:t>
            </a:r>
            <a:r>
              <a:rPr lang="ru-RU" dirty="0" err="1"/>
              <a:t>дæр</a:t>
            </a:r>
            <a:r>
              <a:rPr lang="ru-RU" dirty="0"/>
              <a:t> </a:t>
            </a:r>
            <a:r>
              <a:rPr lang="ru-RU" dirty="0" err="1"/>
              <a:t>уæд</a:t>
            </a:r>
            <a:r>
              <a:rPr lang="ru-RU" dirty="0"/>
              <a:t>… (</a:t>
            </a:r>
            <a:r>
              <a:rPr lang="ru-RU" dirty="0" err="1"/>
              <a:t>Мамсыраты</a:t>
            </a:r>
            <a:r>
              <a:rPr lang="ru-RU" dirty="0"/>
              <a:t> </a:t>
            </a:r>
            <a:r>
              <a:rPr lang="ru-RU" dirty="0" err="1"/>
              <a:t>Дæбейы</a:t>
            </a:r>
            <a:r>
              <a:rPr lang="ru-RU" dirty="0"/>
              <a:t> </a:t>
            </a:r>
            <a:r>
              <a:rPr lang="ru-RU" dirty="0" err="1"/>
              <a:t>уацау</a:t>
            </a:r>
            <a:r>
              <a:rPr lang="ru-RU" dirty="0"/>
              <a:t> «</a:t>
            </a:r>
            <a:r>
              <a:rPr lang="ru-RU" dirty="0" err="1"/>
              <a:t>Æрдхорд</a:t>
            </a:r>
            <a:r>
              <a:rPr lang="ru-RU" dirty="0"/>
              <a:t>»-</a:t>
            </a:r>
            <a:r>
              <a:rPr lang="ru-RU" dirty="0" err="1"/>
              <a:t>мæ</a:t>
            </a:r>
            <a:r>
              <a:rPr lang="ru-RU" dirty="0"/>
              <a:t> </a:t>
            </a:r>
            <a:r>
              <a:rPr lang="ru-RU" dirty="0" err="1" smtClean="0"/>
              <a:t>гæсгæ</a:t>
            </a:r>
            <a:r>
              <a:rPr lang="ru-RU" dirty="0"/>
              <a:t>)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17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7920880" cy="3672408"/>
          </a:xfrm>
        </p:spPr>
        <p:txBody>
          <a:bodyPr/>
          <a:lstStyle/>
          <a:p>
            <a:pPr lvl="0"/>
            <a:r>
              <a:rPr lang="ru-RU" sz="2800" dirty="0" err="1" smtClean="0"/>
              <a:t>Уацмысыл</a:t>
            </a:r>
            <a:r>
              <a:rPr lang="ru-RU" sz="2800" dirty="0" smtClean="0"/>
              <a:t> </a:t>
            </a:r>
            <a:r>
              <a:rPr lang="ru-RU" sz="2800" dirty="0" err="1"/>
              <a:t>æнцойгæнгæйæ</a:t>
            </a:r>
            <a:r>
              <a:rPr lang="ru-RU" sz="2800" dirty="0"/>
              <a:t> </a:t>
            </a:r>
            <a:r>
              <a:rPr lang="ru-RU" sz="2800" dirty="0" err="1"/>
              <a:t>равдисын</a:t>
            </a:r>
            <a:r>
              <a:rPr lang="ru-RU" sz="2800" dirty="0"/>
              <a:t>, </a:t>
            </a:r>
            <a:r>
              <a:rPr lang="ru-RU" sz="2800" dirty="0" err="1"/>
              <a:t>цы</a:t>
            </a:r>
            <a:r>
              <a:rPr lang="ru-RU" sz="2800" dirty="0"/>
              <a:t> у </a:t>
            </a:r>
            <a:r>
              <a:rPr lang="ru-RU" sz="2800" dirty="0" err="1"/>
              <a:t>æцæг</a:t>
            </a:r>
            <a:r>
              <a:rPr lang="ru-RU" sz="2800" dirty="0"/>
              <a:t> </a:t>
            </a:r>
            <a:r>
              <a:rPr lang="ru-RU" sz="2800" dirty="0" err="1"/>
              <a:t>æмæ</a:t>
            </a:r>
            <a:r>
              <a:rPr lang="ru-RU" sz="2800" dirty="0"/>
              <a:t> </a:t>
            </a:r>
            <a:r>
              <a:rPr lang="ru-RU" sz="2800" dirty="0" err="1"/>
              <a:t>мæнг</a:t>
            </a:r>
            <a:r>
              <a:rPr lang="ru-RU" sz="2800" dirty="0"/>
              <a:t> </a:t>
            </a:r>
            <a:r>
              <a:rPr lang="ru-RU" sz="2800" dirty="0" err="1"/>
              <a:t>хæлардзинад</a:t>
            </a:r>
            <a:r>
              <a:rPr lang="ru-RU" sz="2800" dirty="0"/>
              <a:t>.</a:t>
            </a:r>
          </a:p>
          <a:p>
            <a:pPr lvl="0"/>
            <a:r>
              <a:rPr lang="ru-RU" sz="2800" dirty="0" err="1"/>
              <a:t>Проблемон</a:t>
            </a:r>
            <a:r>
              <a:rPr lang="ru-RU" sz="2800" dirty="0"/>
              <a:t> </a:t>
            </a:r>
            <a:r>
              <a:rPr lang="ru-RU" sz="2800" dirty="0" err="1"/>
              <a:t>уавæрты</a:t>
            </a:r>
            <a:r>
              <a:rPr lang="ru-RU" sz="2800" dirty="0"/>
              <a:t> </a:t>
            </a:r>
            <a:r>
              <a:rPr lang="ru-RU" sz="2800" dirty="0" err="1"/>
              <a:t>фæрцы</a:t>
            </a:r>
            <a:r>
              <a:rPr lang="ru-RU" sz="2800" dirty="0"/>
              <a:t> </a:t>
            </a:r>
            <a:r>
              <a:rPr lang="ru-RU" sz="2800" dirty="0" err="1"/>
              <a:t>ахуыр</a:t>
            </a:r>
            <a:r>
              <a:rPr lang="ru-RU" sz="2800" dirty="0"/>
              <a:t> </a:t>
            </a:r>
            <a:r>
              <a:rPr lang="ru-RU" sz="2800" dirty="0" err="1"/>
              <a:t>кæнын</a:t>
            </a:r>
            <a:r>
              <a:rPr lang="ru-RU" sz="2800" dirty="0"/>
              <a:t> </a:t>
            </a:r>
            <a:r>
              <a:rPr lang="ru-RU" sz="2800" dirty="0" err="1"/>
              <a:t>скъоладзауты</a:t>
            </a:r>
            <a:r>
              <a:rPr lang="ru-RU" sz="2800" dirty="0"/>
              <a:t> хи </a:t>
            </a:r>
            <a:r>
              <a:rPr lang="ru-RU" sz="2800" dirty="0" err="1"/>
              <a:t>хъуыдытæ</a:t>
            </a:r>
            <a:r>
              <a:rPr lang="ru-RU" sz="2800" dirty="0"/>
              <a:t> </a:t>
            </a:r>
            <a:r>
              <a:rPr lang="ru-RU" sz="2800" dirty="0" err="1"/>
              <a:t>æргом</a:t>
            </a:r>
            <a:r>
              <a:rPr lang="ru-RU" sz="2800" dirty="0"/>
              <a:t> </a:t>
            </a:r>
            <a:r>
              <a:rPr lang="ru-RU" sz="2800" dirty="0" err="1"/>
              <a:t>кæныныл</a:t>
            </a:r>
            <a:r>
              <a:rPr lang="ru-RU" sz="2800" dirty="0"/>
              <a:t>, </a:t>
            </a:r>
            <a:r>
              <a:rPr lang="ru-RU" sz="2800" dirty="0" err="1"/>
              <a:t>хибарæй</a:t>
            </a:r>
            <a:r>
              <a:rPr lang="ru-RU" sz="2800" dirty="0"/>
              <a:t> </a:t>
            </a:r>
            <a:r>
              <a:rPr lang="ru-RU" sz="2800" dirty="0" err="1"/>
              <a:t>кусыныл</a:t>
            </a:r>
            <a:r>
              <a:rPr lang="ru-RU" sz="2800" dirty="0"/>
              <a:t>.</a:t>
            </a:r>
          </a:p>
          <a:p>
            <a:pPr lvl="0"/>
            <a:r>
              <a:rPr lang="ru-RU" sz="2800" dirty="0" err="1"/>
              <a:t>Ныхасы</a:t>
            </a:r>
            <a:r>
              <a:rPr lang="ru-RU" sz="2800" dirty="0"/>
              <a:t> </a:t>
            </a:r>
            <a:r>
              <a:rPr lang="ru-RU" sz="2800" dirty="0" err="1"/>
              <a:t>рæзтыл</a:t>
            </a:r>
            <a:r>
              <a:rPr lang="ru-RU" sz="2800" dirty="0"/>
              <a:t> </a:t>
            </a:r>
            <a:r>
              <a:rPr lang="ru-RU" sz="2800" dirty="0" err="1"/>
              <a:t>бакусын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 err="1"/>
              <a:t>Урочы</a:t>
            </a:r>
            <a:r>
              <a:rPr lang="ru-RU" b="1" dirty="0"/>
              <a:t> </a:t>
            </a:r>
            <a:r>
              <a:rPr lang="ru-RU" b="1" dirty="0" err="1"/>
              <a:t>нысан</a:t>
            </a:r>
            <a:r>
              <a:rPr lang="ru-RU" b="1" dirty="0"/>
              <a:t>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18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48880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endParaRPr lang="ru-RU" sz="2800" dirty="0"/>
          </a:p>
          <a:p>
            <a:pPr marL="0" indent="0" algn="r">
              <a:buNone/>
            </a:pPr>
            <a:r>
              <a:rPr lang="ru-RU" sz="2800" dirty="0"/>
              <a:t>…</a:t>
            </a:r>
            <a:r>
              <a:rPr lang="ru-RU" sz="2800" dirty="0" err="1"/>
              <a:t>Æмбæлтты</a:t>
            </a:r>
            <a:r>
              <a:rPr lang="ru-RU" sz="2800" dirty="0"/>
              <a:t> </a:t>
            </a:r>
            <a:r>
              <a:rPr lang="ru-RU" sz="2800" dirty="0" err="1"/>
              <a:t>фарнæй</a:t>
            </a:r>
            <a:r>
              <a:rPr lang="ru-RU" sz="2800" dirty="0"/>
              <a:t> </a:t>
            </a:r>
            <a:r>
              <a:rPr lang="ru-RU" sz="2800" dirty="0" err="1"/>
              <a:t>хох</a:t>
            </a:r>
            <a:r>
              <a:rPr lang="ru-RU" sz="2800" dirty="0"/>
              <a:t> </a:t>
            </a:r>
            <a:r>
              <a:rPr lang="ru-RU" sz="2800" dirty="0" err="1"/>
              <a:t>дæр</a:t>
            </a:r>
            <a:r>
              <a:rPr lang="ru-RU" sz="2800" dirty="0"/>
              <a:t> </a:t>
            </a:r>
            <a:r>
              <a:rPr lang="ru-RU" sz="2800" dirty="0" err="1"/>
              <a:t>нæры</a:t>
            </a:r>
            <a:r>
              <a:rPr lang="ru-RU" sz="2800" dirty="0"/>
              <a:t>,</a:t>
            </a:r>
          </a:p>
          <a:p>
            <a:pPr marL="0" indent="0" algn="r">
              <a:buNone/>
            </a:pPr>
            <a:r>
              <a:rPr lang="ru-RU" sz="2800" dirty="0"/>
              <a:t>    </a:t>
            </a:r>
            <a:r>
              <a:rPr lang="ru-RU" sz="2800" dirty="0" err="1"/>
              <a:t>Æмбæлтты</a:t>
            </a:r>
            <a:r>
              <a:rPr lang="ru-RU" sz="2800" dirty="0"/>
              <a:t> </a:t>
            </a:r>
            <a:r>
              <a:rPr lang="ru-RU" sz="2800" dirty="0" err="1"/>
              <a:t>фарсмæ</a:t>
            </a:r>
            <a:r>
              <a:rPr lang="ru-RU" sz="2800" dirty="0"/>
              <a:t> </a:t>
            </a:r>
            <a:r>
              <a:rPr lang="ru-RU" sz="2800" dirty="0" err="1"/>
              <a:t>амонд</a:t>
            </a:r>
            <a:r>
              <a:rPr lang="ru-RU" sz="2800" dirty="0"/>
              <a:t> </a:t>
            </a:r>
            <a:r>
              <a:rPr lang="ru-RU" sz="2800" dirty="0" err="1"/>
              <a:t>цæры</a:t>
            </a:r>
            <a:r>
              <a:rPr lang="ru-RU" sz="2800" dirty="0"/>
              <a:t>…</a:t>
            </a:r>
          </a:p>
          <a:p>
            <a:pPr marL="0" indent="0" algn="r">
              <a:buNone/>
            </a:pPr>
            <a:r>
              <a:rPr lang="ru-RU" sz="2800" dirty="0"/>
              <a:t>                             </a:t>
            </a:r>
            <a:r>
              <a:rPr lang="ru-RU" sz="2800" dirty="0" err="1"/>
              <a:t>Чеджемты</a:t>
            </a:r>
            <a:r>
              <a:rPr lang="ru-RU" sz="2800" dirty="0"/>
              <a:t> </a:t>
            </a:r>
            <a:r>
              <a:rPr lang="ru-RU" sz="2800" dirty="0" err="1"/>
              <a:t>Æхсар</a:t>
            </a:r>
            <a:endParaRPr lang="ru-RU" sz="28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Урочы</a:t>
            </a:r>
            <a:r>
              <a:rPr lang="ru-RU" b="1" dirty="0"/>
              <a:t> эпиграф: 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927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992888" cy="3450696"/>
          </a:xfrm>
        </p:spPr>
        <p:txBody>
          <a:bodyPr/>
          <a:lstStyle/>
          <a:p>
            <a:r>
              <a:rPr lang="ru-RU" sz="2800" dirty="0" err="1"/>
              <a:t>Æрдхорд</a:t>
            </a:r>
            <a:r>
              <a:rPr lang="ru-RU" sz="2800" dirty="0"/>
              <a:t> – </a:t>
            </a:r>
            <a:r>
              <a:rPr lang="ru-RU" sz="2800" dirty="0" err="1"/>
              <a:t>ард</a:t>
            </a:r>
            <a:r>
              <a:rPr lang="ru-RU" sz="2800" dirty="0"/>
              <a:t> </a:t>
            </a:r>
            <a:r>
              <a:rPr lang="ru-RU" sz="2800" dirty="0" err="1"/>
              <a:t>хæрынæй</a:t>
            </a:r>
            <a:r>
              <a:rPr lang="ru-RU" sz="2800" dirty="0"/>
              <a:t>. </a:t>
            </a:r>
            <a:r>
              <a:rPr lang="ru-RU" sz="2800" dirty="0" err="1"/>
              <a:t>Ард</a:t>
            </a:r>
            <a:r>
              <a:rPr lang="ru-RU" sz="2800" dirty="0"/>
              <a:t> у </a:t>
            </a:r>
            <a:r>
              <a:rPr lang="ru-RU" sz="2800" dirty="0" err="1"/>
              <a:t>ирайнаг</a:t>
            </a:r>
            <a:r>
              <a:rPr lang="ru-RU" sz="2800" dirty="0"/>
              <a:t> </a:t>
            </a:r>
            <a:r>
              <a:rPr lang="ru-RU" sz="2800" dirty="0" err="1"/>
              <a:t>дзырд</a:t>
            </a:r>
            <a:r>
              <a:rPr lang="ru-RU" sz="2800" dirty="0"/>
              <a:t> арта-</a:t>
            </a:r>
            <a:r>
              <a:rPr lang="ru-RU" sz="2800" dirty="0" err="1"/>
              <a:t>йæ</a:t>
            </a:r>
            <a:r>
              <a:rPr lang="ru-RU" sz="2800" dirty="0"/>
              <a:t>.</a:t>
            </a:r>
          </a:p>
          <a:p>
            <a:r>
              <a:rPr lang="ru-RU" sz="2800" dirty="0" err="1"/>
              <a:t>Мæнгард</a:t>
            </a:r>
            <a:r>
              <a:rPr lang="ru-RU" sz="2800" dirty="0"/>
              <a:t> – клятвопреступник, бесчестный. </a:t>
            </a:r>
            <a:r>
              <a:rPr lang="ru-RU" sz="2800" dirty="0" err="1"/>
              <a:t>Йæ</a:t>
            </a:r>
            <a:r>
              <a:rPr lang="ru-RU" sz="2800" dirty="0"/>
              <a:t> </a:t>
            </a:r>
            <a:r>
              <a:rPr lang="ru-RU" sz="2800" dirty="0" err="1"/>
              <a:t>ардбахæрд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фехæлдта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/>
          <a:lstStyle/>
          <a:p>
            <a:r>
              <a:rPr lang="ru-RU" b="1" dirty="0" err="1" smtClean="0"/>
              <a:t>Дзырдуатон</a:t>
            </a:r>
            <a:r>
              <a:rPr lang="ru-RU" b="1" dirty="0" smtClean="0"/>
              <a:t> </a:t>
            </a:r>
            <a:r>
              <a:rPr lang="ru-RU" b="1" dirty="0" err="1" smtClean="0"/>
              <a:t>куыст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9889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450696"/>
          </a:xfrm>
        </p:spPr>
        <p:txBody>
          <a:bodyPr/>
          <a:lstStyle/>
          <a:p>
            <a:r>
              <a:rPr lang="ru-RU" sz="2800" dirty="0" err="1" smtClean="0"/>
              <a:t>Хорз</a:t>
            </a:r>
            <a:r>
              <a:rPr lang="ru-RU" sz="2800" dirty="0" smtClean="0"/>
              <a:t> </a:t>
            </a:r>
            <a:r>
              <a:rPr lang="ru-RU" sz="2800" dirty="0" err="1"/>
              <a:t>æмгар</a:t>
            </a:r>
            <a:r>
              <a:rPr lang="ru-RU" sz="2800" dirty="0"/>
              <a:t> </a:t>
            </a:r>
            <a:r>
              <a:rPr lang="ru-RU" sz="2800" dirty="0" err="1"/>
              <a:t>зын</a:t>
            </a:r>
            <a:r>
              <a:rPr lang="ru-RU" sz="2800" dirty="0"/>
              <a:t> </a:t>
            </a:r>
            <a:r>
              <a:rPr lang="ru-RU" sz="2800" dirty="0" err="1" smtClean="0"/>
              <a:t>сахат</a:t>
            </a:r>
            <a:r>
              <a:rPr lang="ru-RU" sz="2800" dirty="0" smtClean="0"/>
              <a:t> </a:t>
            </a:r>
            <a:r>
              <a:rPr lang="ru-RU" sz="2800" dirty="0" err="1"/>
              <a:t>сбæрæг</a:t>
            </a:r>
            <a:r>
              <a:rPr lang="ru-RU" sz="2800" dirty="0"/>
              <a:t> </a:t>
            </a:r>
            <a:r>
              <a:rPr lang="ru-RU" sz="2800" dirty="0" err="1"/>
              <a:t>вæййы</a:t>
            </a:r>
            <a:r>
              <a:rPr lang="ru-RU" sz="2800" dirty="0"/>
              <a:t>.</a:t>
            </a:r>
          </a:p>
          <a:p>
            <a:pPr lvl="0"/>
            <a:r>
              <a:rPr lang="ru-RU" sz="2800" dirty="0" err="1"/>
              <a:t>Æрдхæрдтæм</a:t>
            </a:r>
            <a:r>
              <a:rPr lang="ru-RU" sz="2800" dirty="0"/>
              <a:t> </a:t>
            </a:r>
            <a:r>
              <a:rPr lang="ru-RU" sz="2800" dirty="0" err="1"/>
              <a:t>паддзах</a:t>
            </a:r>
            <a:r>
              <a:rPr lang="ru-RU" sz="2800" dirty="0"/>
              <a:t> </a:t>
            </a:r>
            <a:r>
              <a:rPr lang="ru-RU" sz="2800" dirty="0" err="1"/>
              <a:t>дæр</a:t>
            </a:r>
            <a:r>
              <a:rPr lang="ru-RU" sz="2800" dirty="0"/>
              <a:t> </a:t>
            </a:r>
            <a:r>
              <a:rPr lang="ru-RU" sz="2800" dirty="0" err="1"/>
              <a:t>нæ</a:t>
            </a:r>
            <a:r>
              <a:rPr lang="ru-RU" sz="2800" dirty="0"/>
              <a:t> </a:t>
            </a:r>
            <a:r>
              <a:rPr lang="ru-RU" sz="2800" dirty="0" err="1"/>
              <a:t>уæнды</a:t>
            </a:r>
            <a:r>
              <a:rPr lang="ru-RU" sz="2800" dirty="0"/>
              <a:t>.</a:t>
            </a:r>
          </a:p>
          <a:p>
            <a:pPr lvl="0"/>
            <a:r>
              <a:rPr lang="ru-RU" sz="2800" dirty="0" err="1"/>
              <a:t>Ардбахæрдæн</a:t>
            </a:r>
            <a:r>
              <a:rPr lang="ru-RU" sz="2800" dirty="0"/>
              <a:t> </a:t>
            </a:r>
            <a:r>
              <a:rPr lang="ru-RU" sz="2800" dirty="0" err="1"/>
              <a:t>фæсайæн</a:t>
            </a:r>
            <a:r>
              <a:rPr lang="ru-RU" sz="2800" dirty="0"/>
              <a:t> </a:t>
            </a:r>
            <a:r>
              <a:rPr lang="ru-RU" sz="2800" dirty="0" err="1"/>
              <a:t>нæй</a:t>
            </a:r>
            <a:r>
              <a:rPr lang="ru-RU" sz="2800" dirty="0"/>
              <a:t>.</a:t>
            </a:r>
          </a:p>
          <a:p>
            <a:r>
              <a:rPr lang="ru-RU" sz="2800" dirty="0" err="1"/>
              <a:t>Хорз</a:t>
            </a:r>
            <a:r>
              <a:rPr lang="ru-RU" sz="2800" dirty="0"/>
              <a:t> </a:t>
            </a:r>
            <a:r>
              <a:rPr lang="ru-RU" sz="2800" dirty="0" err="1"/>
              <a:t>æрдхорд</a:t>
            </a:r>
            <a:r>
              <a:rPr lang="ru-RU" sz="2800" dirty="0"/>
              <a:t> </a:t>
            </a:r>
            <a:r>
              <a:rPr lang="ru-RU" sz="2800" dirty="0" err="1"/>
              <a:t>æфсымæрæй</a:t>
            </a:r>
            <a:r>
              <a:rPr lang="ru-RU" sz="2800" dirty="0"/>
              <a:t> </a:t>
            </a:r>
            <a:r>
              <a:rPr lang="ru-RU" sz="2800" dirty="0" err="1"/>
              <a:t>уæлдай</a:t>
            </a:r>
            <a:r>
              <a:rPr lang="ru-RU" sz="2800" dirty="0"/>
              <a:t> </a:t>
            </a:r>
            <a:r>
              <a:rPr lang="ru-RU" sz="2800" dirty="0" err="1"/>
              <a:t>нæу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 err="1"/>
              <a:t>Фыццаг</a:t>
            </a:r>
            <a:r>
              <a:rPr lang="ru-RU" sz="3600" b="1" dirty="0"/>
              <a:t> </a:t>
            </a:r>
            <a:r>
              <a:rPr lang="ru-RU" sz="3600" b="1" dirty="0" err="1"/>
              <a:t>къорды</a:t>
            </a:r>
            <a:r>
              <a:rPr lang="ru-RU" sz="3600" b="1" dirty="0"/>
              <a:t> </a:t>
            </a:r>
            <a:r>
              <a:rPr lang="ru-RU" sz="3600" b="1" dirty="0" err="1" smtClean="0"/>
              <a:t>æмбисæндтæ</a:t>
            </a:r>
            <a:r>
              <a:rPr lang="ru-RU" sz="3600" b="1" dirty="0" smtClean="0"/>
              <a:t>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57294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64904"/>
            <a:ext cx="7848872" cy="3450696"/>
          </a:xfrm>
        </p:spPr>
        <p:txBody>
          <a:bodyPr/>
          <a:lstStyle/>
          <a:p>
            <a:pPr lvl="0"/>
            <a:r>
              <a:rPr lang="ru-RU" sz="2800" dirty="0" err="1" smtClean="0"/>
              <a:t>Мæнгард</a:t>
            </a:r>
            <a:r>
              <a:rPr lang="ru-RU" sz="2800" dirty="0" smtClean="0"/>
              <a:t> </a:t>
            </a:r>
            <a:r>
              <a:rPr lang="ru-RU" sz="2800" dirty="0" err="1"/>
              <a:t>лæгæй</a:t>
            </a:r>
            <a:r>
              <a:rPr lang="ru-RU" sz="2800" dirty="0"/>
              <a:t> </a:t>
            </a:r>
            <a:r>
              <a:rPr lang="ru-RU" sz="2800" dirty="0" err="1"/>
              <a:t>дардмæ</a:t>
            </a:r>
            <a:r>
              <a:rPr lang="ru-RU" sz="2800" dirty="0"/>
              <a:t> лидз.</a:t>
            </a:r>
          </a:p>
          <a:p>
            <a:pPr lvl="0"/>
            <a:r>
              <a:rPr lang="ru-RU" sz="2800" dirty="0" err="1"/>
              <a:t>Ардфæсайæг</a:t>
            </a:r>
            <a:r>
              <a:rPr lang="ru-RU" sz="2800" dirty="0"/>
              <a:t> </a:t>
            </a:r>
            <a:r>
              <a:rPr lang="ru-RU" sz="2800" dirty="0" err="1"/>
              <a:t>Хуыцауæй</a:t>
            </a:r>
            <a:r>
              <a:rPr lang="ru-RU" sz="2800" dirty="0"/>
              <a:t> </a:t>
            </a:r>
            <a:r>
              <a:rPr lang="ru-RU" sz="2800" dirty="0" err="1"/>
              <a:t>æлгъыст</a:t>
            </a:r>
            <a:r>
              <a:rPr lang="ru-RU" sz="2800" dirty="0"/>
              <a:t> у.</a:t>
            </a:r>
          </a:p>
          <a:p>
            <a:pPr lvl="0"/>
            <a:r>
              <a:rPr lang="ru-RU" sz="2800" dirty="0" err="1"/>
              <a:t>Лæг</a:t>
            </a:r>
            <a:r>
              <a:rPr lang="ru-RU" sz="2800" dirty="0"/>
              <a:t> </a:t>
            </a:r>
            <a:r>
              <a:rPr lang="ru-RU" sz="2800" dirty="0" err="1"/>
              <a:t>хъуамæ</a:t>
            </a:r>
            <a:r>
              <a:rPr lang="ru-RU" sz="2800" dirty="0"/>
              <a:t> </a:t>
            </a:r>
            <a:r>
              <a:rPr lang="ru-RU" sz="2800" dirty="0" err="1"/>
              <a:t>йæ</a:t>
            </a:r>
            <a:r>
              <a:rPr lang="ru-RU" sz="2800" dirty="0"/>
              <a:t> </a:t>
            </a:r>
            <a:r>
              <a:rPr lang="ru-RU" sz="2800" dirty="0" err="1"/>
              <a:t>ныхасæн</a:t>
            </a:r>
            <a:r>
              <a:rPr lang="ru-RU" sz="2800" dirty="0"/>
              <a:t> </a:t>
            </a:r>
            <a:r>
              <a:rPr lang="ru-RU" sz="2800" dirty="0" err="1"/>
              <a:t>хицау</a:t>
            </a:r>
            <a:r>
              <a:rPr lang="ru-RU" sz="2800" dirty="0"/>
              <a:t> </a:t>
            </a:r>
            <a:r>
              <a:rPr lang="ru-RU" sz="2800" dirty="0" err="1"/>
              <a:t>уа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b="1" dirty="0" err="1"/>
              <a:t>Дыккаг</a:t>
            </a:r>
            <a:r>
              <a:rPr lang="ru-RU" sz="3600" b="1" dirty="0"/>
              <a:t> </a:t>
            </a:r>
            <a:r>
              <a:rPr lang="ru-RU" sz="3600" b="1" dirty="0" err="1"/>
              <a:t>къорды</a:t>
            </a:r>
            <a:r>
              <a:rPr lang="ru-RU" sz="3600" b="1" dirty="0"/>
              <a:t> </a:t>
            </a:r>
            <a:r>
              <a:rPr lang="ru-RU" sz="3600" b="1" dirty="0" err="1" smtClean="0"/>
              <a:t>æмбисæндтæ</a:t>
            </a:r>
            <a:r>
              <a:rPr lang="ru-RU" sz="3600" b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3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76872"/>
            <a:ext cx="7776864" cy="38884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1-аг </a:t>
            </a:r>
            <a:r>
              <a:rPr lang="ru-RU" b="1" dirty="0" err="1"/>
              <a:t>скъоладзау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Ацы</a:t>
            </a:r>
            <a:r>
              <a:rPr lang="ru-RU" dirty="0"/>
              <a:t> урок </a:t>
            </a:r>
            <a:r>
              <a:rPr lang="ru-RU" dirty="0" err="1"/>
              <a:t>мæнæн</a:t>
            </a:r>
            <a:r>
              <a:rPr lang="ru-RU" dirty="0"/>
              <a:t> </a:t>
            </a:r>
            <a:r>
              <a:rPr lang="ru-RU" dirty="0" err="1"/>
              <a:t>мæ</a:t>
            </a:r>
            <a:r>
              <a:rPr lang="ru-RU" dirty="0"/>
              <a:t> </a:t>
            </a:r>
            <a:r>
              <a:rPr lang="ru-RU" dirty="0" err="1"/>
              <a:t>зæрдæмæ</a:t>
            </a:r>
            <a:r>
              <a:rPr lang="ru-RU" dirty="0"/>
              <a:t> </a:t>
            </a:r>
            <a:r>
              <a:rPr lang="ru-RU" dirty="0" err="1"/>
              <a:t>фæцыд</a:t>
            </a:r>
            <a:r>
              <a:rPr lang="ru-RU" dirty="0" smtClean="0"/>
              <a:t>, </a:t>
            </a:r>
            <a:r>
              <a:rPr lang="ru-RU" dirty="0" err="1" smtClean="0"/>
              <a:t>æз</a:t>
            </a:r>
            <a:r>
              <a:rPr lang="ru-RU" dirty="0" smtClean="0"/>
              <a:t> </a:t>
            </a:r>
            <a:r>
              <a:rPr lang="ru-RU" dirty="0" err="1"/>
              <a:t>бамбæрстон</a:t>
            </a:r>
            <a:r>
              <a:rPr lang="ru-RU" dirty="0" smtClean="0"/>
              <a:t>, </a:t>
            </a:r>
            <a:r>
              <a:rPr lang="ru-RU" dirty="0" err="1" smtClean="0"/>
              <a:t>æцæг</a:t>
            </a:r>
            <a:r>
              <a:rPr lang="ru-RU" dirty="0" smtClean="0"/>
              <a:t> </a:t>
            </a:r>
            <a:r>
              <a:rPr lang="ru-RU" dirty="0" err="1"/>
              <a:t>æмбал</a:t>
            </a:r>
            <a:r>
              <a:rPr lang="ru-RU" dirty="0"/>
              <a:t> </a:t>
            </a:r>
            <a:r>
              <a:rPr lang="ru-RU" dirty="0" err="1"/>
              <a:t>цавæр</a:t>
            </a:r>
            <a:r>
              <a:rPr lang="ru-RU" dirty="0"/>
              <a:t> </a:t>
            </a:r>
            <a:r>
              <a:rPr lang="ru-RU" dirty="0" err="1"/>
              <a:t>хъуамæ</a:t>
            </a:r>
            <a:r>
              <a:rPr lang="ru-RU" dirty="0"/>
              <a:t> </a:t>
            </a:r>
            <a:r>
              <a:rPr lang="ru-RU" dirty="0" err="1"/>
              <a:t>уа</a:t>
            </a:r>
            <a:r>
              <a:rPr lang="ru-RU" dirty="0" smtClean="0"/>
              <a:t>, </a:t>
            </a:r>
            <a:r>
              <a:rPr lang="ru-RU" dirty="0" err="1" smtClean="0"/>
              <a:t>уый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2-аг </a:t>
            </a:r>
            <a:r>
              <a:rPr lang="ru-RU" b="1" dirty="0" err="1"/>
              <a:t>скъоладзау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Æз</a:t>
            </a:r>
            <a:r>
              <a:rPr lang="ru-RU" dirty="0"/>
              <a:t> та </a:t>
            </a:r>
            <a:r>
              <a:rPr lang="ru-RU" dirty="0" err="1"/>
              <a:t>мæхицæн</a:t>
            </a:r>
            <a:r>
              <a:rPr lang="ru-RU" dirty="0"/>
              <a:t> Викторы </a:t>
            </a:r>
            <a:r>
              <a:rPr lang="ru-RU" dirty="0" err="1"/>
              <a:t>хуызæн</a:t>
            </a:r>
            <a:r>
              <a:rPr lang="ru-RU" dirty="0"/>
              <a:t> </a:t>
            </a:r>
            <a:r>
              <a:rPr lang="ru-RU" dirty="0" err="1"/>
              <a:t>æрдхорд</a:t>
            </a:r>
            <a:r>
              <a:rPr lang="ru-RU" dirty="0"/>
              <a:t> </a:t>
            </a:r>
            <a:r>
              <a:rPr lang="ru-RU" dirty="0" err="1"/>
              <a:t>агурдзынæн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3-аг </a:t>
            </a:r>
            <a:r>
              <a:rPr lang="ru-RU" b="1" dirty="0" err="1"/>
              <a:t>скъоладзау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Æз</a:t>
            </a:r>
            <a:r>
              <a:rPr lang="ru-RU" dirty="0"/>
              <a:t> та </a:t>
            </a:r>
            <a:r>
              <a:rPr lang="ru-RU" dirty="0" err="1"/>
              <a:t>архайдзынæн,цæмæй</a:t>
            </a:r>
            <a:r>
              <a:rPr lang="ru-RU" dirty="0"/>
              <a:t> </a:t>
            </a:r>
            <a:r>
              <a:rPr lang="ru-RU" dirty="0" err="1"/>
              <a:t>мæхæдæг</a:t>
            </a:r>
            <a:r>
              <a:rPr lang="ru-RU" dirty="0"/>
              <a:t> </a:t>
            </a:r>
            <a:r>
              <a:rPr lang="ru-RU" dirty="0" err="1"/>
              <a:t>уон</a:t>
            </a:r>
            <a:r>
              <a:rPr lang="ru-RU" dirty="0"/>
              <a:t> Викторы </a:t>
            </a:r>
            <a:r>
              <a:rPr lang="ru-RU" dirty="0" err="1"/>
              <a:t>хуызæн</a:t>
            </a:r>
            <a:r>
              <a:rPr lang="ru-RU" dirty="0"/>
              <a:t> </a:t>
            </a:r>
            <a:r>
              <a:rPr lang="ru-RU" dirty="0" err="1"/>
              <a:t>æцæг</a:t>
            </a:r>
            <a:r>
              <a:rPr lang="ru-RU" dirty="0"/>
              <a:t> </a:t>
            </a:r>
            <a:r>
              <a:rPr lang="ru-RU" dirty="0" err="1"/>
              <a:t>æмбал</a:t>
            </a:r>
            <a:r>
              <a:rPr lang="ru-RU" dirty="0"/>
              <a:t> </a:t>
            </a:r>
            <a:r>
              <a:rPr lang="ru-RU" dirty="0" err="1"/>
              <a:t>искæмæн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Рефлекси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04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</TotalTime>
  <Words>189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Урочы темæ: …Æмбалы хорзæх алкæй дæр уæд… (Мамсыраты Дæбейы уацау «Æрдхорд»-мæ гæсгæ). </vt:lpstr>
      <vt:lpstr>Урочы нысан: </vt:lpstr>
      <vt:lpstr>Урочы эпиграф:  </vt:lpstr>
      <vt:lpstr>Дзырдуатон куыст</vt:lpstr>
      <vt:lpstr>Фыццаг къорды æмбисæндтæ: </vt:lpstr>
      <vt:lpstr>Дыккаг къорды æмбисæндтæ: </vt:lpstr>
      <vt:lpstr>Рефлекси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Урочы темæ: …Æмбалы хорзæх алкæй дæр уæд… (Мамсыраты Дæбейы уацау «Æрдхорд»-мæ гæсгæ». </dc:title>
  <dc:creator>User</dc:creator>
  <cp:lastModifiedBy>User2</cp:lastModifiedBy>
  <cp:revision>9</cp:revision>
  <dcterms:created xsi:type="dcterms:W3CDTF">2019-12-05T19:09:11Z</dcterms:created>
  <dcterms:modified xsi:type="dcterms:W3CDTF">2019-12-06T19:49:45Z</dcterms:modified>
</cp:coreProperties>
</file>