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1" r:id="rId5"/>
    <p:sldId id="259" r:id="rId6"/>
    <p:sldId id="260" r:id="rId7"/>
    <p:sldId id="257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FD915-A540-4BCA-BE41-850362EE214F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5EE09-C1A0-4897-82C9-B76409795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1B9A4-A0FE-41DC-BC4E-C6DC8DB848BD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6D131-B67C-456D-9FE3-1B8E24414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A489A-9F4E-4689-8A03-7F63A08B61E5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A216C-AC69-4789-BAAB-29971AA1A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BC01F-1EAF-4999-98F8-0B0443C36232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7FFF9-BCEA-482B-9769-21992FB27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41097-7C4C-49CE-B3BA-09B7BA76A013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8B715-3F9D-43AD-9316-C3CDB2688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D4F7D-E985-42D4-824F-529297909404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33E43-0F76-4138-9B02-13DCD0548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26255-F427-4B63-B4B8-FA42E004481A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2E478-87FD-456A-BCC0-4A11D2BD9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EE495-05AD-4001-80BE-842676203692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5C9B8-C614-4B5E-B522-B0E29A663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AE6F2-A6C0-42CC-B3FC-C6B1B777886F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1CD59-EE4A-4CB9-969D-70F10588F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DD69B-4780-4732-862F-F3B37351AE2C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D162C-11DA-4D3B-9ECD-46F90A078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0EA5F-6197-47F8-9D0B-37F3091AD447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AF583-3D7D-4820-9A00-67195813C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60FF71-EE96-4624-849A-A7EA06419CEE}" type="datetimeFigureOut">
              <a:rPr lang="ru-RU"/>
              <a:pPr>
                <a:defRPr/>
              </a:pPr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FEA479-EC9B-474C-8776-6675DEBB1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Arial" charset="0"/>
              </a:rPr>
              <a:t>Растения и животные Австралии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638" y="5300663"/>
            <a:ext cx="4392612" cy="865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tx1"/>
                </a:solidFill>
                <a:latin typeface="Arial" charset="0"/>
              </a:rPr>
              <a:t>Воспитатель: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solidFill>
                  <a:schemeClr val="tx1"/>
                </a:solidFill>
                <a:latin typeface="Arial" charset="0"/>
              </a:rPr>
              <a:t> Орлова Елена Борисовна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5288" y="188913"/>
            <a:ext cx="83550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Муниципальное общеобразовательное учреждение</a:t>
            </a:r>
            <a:endParaRPr lang="ru-RU"/>
          </a:p>
          <a:p>
            <a:pPr algn="ctr"/>
            <a:r>
              <a:rPr lang="ru-RU" b="1"/>
              <a:t>средняя общеобразовательная школа № 24 имени Бориса Рукавицына</a:t>
            </a:r>
            <a:endParaRPr lang="ru-RU"/>
          </a:p>
          <a:p>
            <a:pPr algn="ctr"/>
            <a:r>
              <a:rPr lang="ru-RU" b="1"/>
              <a:t>(дошкольные группы)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Утконос</a:t>
            </a:r>
          </a:p>
        </p:txBody>
      </p:sp>
      <p:pic>
        <p:nvPicPr>
          <p:cNvPr id="22530" name="Picture 4" descr="photo_utkonosa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06625"/>
            <a:ext cx="849788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Страус Эму</a:t>
            </a:r>
          </a:p>
        </p:txBody>
      </p:sp>
      <p:pic>
        <p:nvPicPr>
          <p:cNvPr id="23554" name="Picture 4" descr="straus_emu_6_14131025"/>
          <p:cNvPicPr>
            <a:picLocks noChangeAspect="1" noChangeArrowheads="1"/>
          </p:cNvPicPr>
          <p:nvPr/>
        </p:nvPicPr>
        <p:blipFill>
          <a:blip r:embed="rId2"/>
          <a:srcRect b="5026"/>
          <a:stretch>
            <a:fillRect/>
          </a:stretch>
        </p:blipFill>
        <p:spPr bwMode="auto">
          <a:xfrm>
            <a:off x="755650" y="1125538"/>
            <a:ext cx="75612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Киви</a:t>
            </a:r>
          </a:p>
        </p:txBody>
      </p:sp>
      <p:pic>
        <p:nvPicPr>
          <p:cNvPr id="24578" name="Picture 4" descr="kiwi_pti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25538"/>
            <a:ext cx="7705725" cy="524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Какаду</a:t>
            </a:r>
          </a:p>
        </p:txBody>
      </p:sp>
      <p:pic>
        <p:nvPicPr>
          <p:cNvPr id="25602" name="Picture 4" descr="1-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006475"/>
            <a:ext cx="7488238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Казуар</a:t>
            </a:r>
          </a:p>
        </p:txBody>
      </p:sp>
      <p:pic>
        <p:nvPicPr>
          <p:cNvPr id="26626" name="Picture 4" descr="kazuar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052513"/>
            <a:ext cx="6769100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Эвкалипт</a:t>
            </a:r>
          </a:p>
        </p:txBody>
      </p:sp>
      <p:pic>
        <p:nvPicPr>
          <p:cNvPr id="14338" name="Picture 4" descr="img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8497888" cy="4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Акация зонтичная</a:t>
            </a:r>
          </a:p>
        </p:txBody>
      </p:sp>
      <p:pic>
        <p:nvPicPr>
          <p:cNvPr id="15362" name="Picture 3" descr="b3315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8459788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Мангры</a:t>
            </a:r>
          </a:p>
        </p:txBody>
      </p:sp>
      <p:pic>
        <p:nvPicPr>
          <p:cNvPr id="16386" name="Picture 4" descr="Mangrove-Tree-Daintree-National-Park-Australia-wallpaper-wpt84069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84313"/>
            <a:ext cx="8388350" cy="471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5292725" y="274638"/>
            <a:ext cx="3394075" cy="2146300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Бутылочное дерево</a:t>
            </a:r>
          </a:p>
        </p:txBody>
      </p:sp>
      <p:pic>
        <p:nvPicPr>
          <p:cNvPr id="17410" name="Picture 3" descr="3c06b8c7779767cba80219ca54835af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4813"/>
            <a:ext cx="4130675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Кенгуру</a:t>
            </a:r>
          </a:p>
        </p:txBody>
      </p:sp>
      <p:pic>
        <p:nvPicPr>
          <p:cNvPr id="18434" name="Picture 2" descr="http://333v.ru/uploads/3f/3f033f294f79d6076d5e6aebf503ab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052513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Дикая собака Динго</a:t>
            </a:r>
          </a:p>
        </p:txBody>
      </p:sp>
      <p:pic>
        <p:nvPicPr>
          <p:cNvPr id="19458" name="Picture 2" descr="http://desktopwallpapers.org.ua/pic/201108/1280x960/desktopwallpapers.org.ua-42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908050"/>
            <a:ext cx="748823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Ехидна</a:t>
            </a:r>
          </a:p>
        </p:txBody>
      </p:sp>
      <p:pic>
        <p:nvPicPr>
          <p:cNvPr id="20482" name="Picture 4" descr="Avstralijskaya-ehidna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341438"/>
            <a:ext cx="7561262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Коала</a:t>
            </a:r>
          </a:p>
        </p:txBody>
      </p:sp>
      <p:pic>
        <p:nvPicPr>
          <p:cNvPr id="21506" name="Picture 4" descr="1446122581-45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76200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38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Растения и животные Австралии</vt:lpstr>
      <vt:lpstr>Эвкалипт</vt:lpstr>
      <vt:lpstr>Акация зонтичная</vt:lpstr>
      <vt:lpstr>Мангры</vt:lpstr>
      <vt:lpstr>Бутылочное дерево</vt:lpstr>
      <vt:lpstr>Кенгуру</vt:lpstr>
      <vt:lpstr>Дикая собака Динго</vt:lpstr>
      <vt:lpstr>Ехидна</vt:lpstr>
      <vt:lpstr>Коала</vt:lpstr>
      <vt:lpstr>Утконос</vt:lpstr>
      <vt:lpstr>Страус Эму</vt:lpstr>
      <vt:lpstr>Киви</vt:lpstr>
      <vt:lpstr>Какаду</vt:lpstr>
      <vt:lpstr>Казуар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Пожарова</dc:creator>
  <cp:lastModifiedBy>User</cp:lastModifiedBy>
  <cp:revision>5</cp:revision>
  <dcterms:created xsi:type="dcterms:W3CDTF">2018-01-26T11:48:21Z</dcterms:created>
  <dcterms:modified xsi:type="dcterms:W3CDTF">2019-12-08T19:44:55Z</dcterms:modified>
</cp:coreProperties>
</file>