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FFAF"/>
    <a:srgbClr val="B9F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316AA-3396-4737-BCB7-5700B8C9F37F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32702-3078-4757-A119-635C4AA56F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940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32702-3078-4757-A119-635C4AA56F8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546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Буклет тревожность\651204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47121"/>
            <a:ext cx="9236840" cy="7005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72200" y="168991"/>
            <a:ext cx="2664296" cy="1508105"/>
          </a:xfrm>
          <a:prstGeom prst="rect">
            <a:avLst/>
          </a:prstGeom>
          <a:solidFill>
            <a:srgbClr val="B9FF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Буклет для родителей </a:t>
            </a:r>
          </a:p>
          <a:p>
            <a:pPr algn="ctr"/>
            <a:endParaRPr lang="ru-RU" sz="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Подготовила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algn="ctr"/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Воспитатель МБДОУ №43</a:t>
            </a:r>
          </a:p>
          <a:p>
            <a:pPr algn="ctr"/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Попова Л.А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04248" y="5949280"/>
            <a:ext cx="194421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г. Невинномысск, 2017г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3485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Буклет тревожность\602016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6DFFA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7282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19</Words>
  <Application>Microsoft Office PowerPoint</Application>
  <PresentationFormat>Экран (4:3)</PresentationFormat>
  <Paragraphs>7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cp:lastPrinted>2018-01-07T20:33:00Z</cp:lastPrinted>
  <dcterms:created xsi:type="dcterms:W3CDTF">2018-01-07T19:50:13Z</dcterms:created>
  <dcterms:modified xsi:type="dcterms:W3CDTF">2018-01-07T20:34:38Z</dcterms:modified>
</cp:coreProperties>
</file>