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D80E692-A985-4FC6-9B7D-A7EC9AA16C18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</p14:sldIdLst>
        </p14:section>
        <p14:section name="Раздел без заголовка" id="{6809F224-D796-461F-AF55-E948DD34DB61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9790-5D79-4072-A004-18204F2D6E6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AFA85-EDF2-49D8-89D9-E084C99F46B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6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9790-5D79-4072-A004-18204F2D6E6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AFA85-EDF2-49D8-89D9-E084C99F4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368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9790-5D79-4072-A004-18204F2D6E6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AFA85-EDF2-49D8-89D9-E084C99F4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3254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9790-5D79-4072-A004-18204F2D6E6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AFA85-EDF2-49D8-89D9-E084C99F46B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9841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9790-5D79-4072-A004-18204F2D6E6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AFA85-EDF2-49D8-89D9-E084C99F4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335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9790-5D79-4072-A004-18204F2D6E6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AFA85-EDF2-49D8-89D9-E084C99F46B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22212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9790-5D79-4072-A004-18204F2D6E6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AFA85-EDF2-49D8-89D9-E084C99F4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603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9790-5D79-4072-A004-18204F2D6E6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AFA85-EDF2-49D8-89D9-E084C99F4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7804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9790-5D79-4072-A004-18204F2D6E6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AFA85-EDF2-49D8-89D9-E084C99F4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22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9790-5D79-4072-A004-18204F2D6E6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AFA85-EDF2-49D8-89D9-E084C99F4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278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9790-5D79-4072-A004-18204F2D6E6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AFA85-EDF2-49D8-89D9-E084C99F4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193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9790-5D79-4072-A004-18204F2D6E6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AFA85-EDF2-49D8-89D9-E084C99F4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750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9790-5D79-4072-A004-18204F2D6E6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AFA85-EDF2-49D8-89D9-E084C99F4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184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9790-5D79-4072-A004-18204F2D6E6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AFA85-EDF2-49D8-89D9-E084C99F4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98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9790-5D79-4072-A004-18204F2D6E6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AFA85-EDF2-49D8-89D9-E084C99F4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459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9790-5D79-4072-A004-18204F2D6E6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AFA85-EDF2-49D8-89D9-E084C99F4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49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D9790-5D79-4072-A004-18204F2D6E6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AFA85-EDF2-49D8-89D9-E084C99F4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787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8ED9790-5D79-4072-A004-18204F2D6E6F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91AFA85-EDF2-49D8-89D9-E084C99F4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3328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"ЧТО ЛИШНЕЕ?"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Белкова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 Н., </a:t>
            </a:r>
          </a:p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МБДОУ «Детский сад №8»</a:t>
            </a:r>
          </a:p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 Канаш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879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080" y="325182"/>
            <a:ext cx="9341592" cy="6232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09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443" y="130629"/>
            <a:ext cx="9811163" cy="654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46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949" y="297343"/>
            <a:ext cx="9579099" cy="639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76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945" y="95002"/>
            <a:ext cx="10006945" cy="667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29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324" y="364662"/>
            <a:ext cx="9531597" cy="635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58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586" y="285008"/>
            <a:ext cx="9384006" cy="626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13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331" y="285009"/>
            <a:ext cx="9384005" cy="6261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60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194" y="0"/>
            <a:ext cx="10089738" cy="673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38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833" y="257882"/>
            <a:ext cx="9353468" cy="624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4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</TotalTime>
  <Words>23</Words>
  <Application>Microsoft Office PowerPoint</Application>
  <PresentationFormat>Широкоэкранный</PresentationFormat>
  <Paragraphs>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Century Gothic</vt:lpstr>
      <vt:lpstr>Times New Roman</vt:lpstr>
      <vt:lpstr>Wingdings 3</vt:lpstr>
      <vt:lpstr>Сектор</vt:lpstr>
      <vt:lpstr>"ЧТО ЛИШНЕЕ?"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"ЧТО ЛИШНЕЕ?"</dc:title>
  <dc:creator>Яна</dc:creator>
  <cp:lastModifiedBy>Яна</cp:lastModifiedBy>
  <cp:revision>1</cp:revision>
  <dcterms:created xsi:type="dcterms:W3CDTF">2019-12-08T09:39:39Z</dcterms:created>
  <dcterms:modified xsi:type="dcterms:W3CDTF">2019-12-08T09:45:44Z</dcterms:modified>
</cp:coreProperties>
</file>