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124744"/>
            <a:ext cx="4644008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2-ая региональная естественнонаучная практическая конференция для обучающихся старших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подготовительных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 дошкольных образовательных учреждений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природы глазами ребёнка»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«ЦРР – детский сад №101 «Жар – птица»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Саратов, улица им. </a:t>
            </a:r>
            <a:r>
              <a:rPr lang="ru-RU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Муленкова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А.П., дом 3/1. 8(452)79-53-59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3068960"/>
            <a:ext cx="4572000" cy="1260629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«Чудо природы – вулкан»</a:t>
            </a:r>
            <a:r>
              <a:rPr lang="ru-RU" sz="72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72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edia.istockphoto.com/vectors/angry-cartoon-volcano-vector-id451329945?k=6&amp;m=451329945&amp;s=612x612&amp;w=0&amp;h=qm6yHQ3HngfLcQRkE5mrPoB8HNU15Lvl53ZmrhiS57U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597" y="-28810"/>
            <a:ext cx="3648811" cy="439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86500" y="4077072"/>
            <a:ext cx="3648811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/>
              <a:t>Участникца</a:t>
            </a:r>
            <a:r>
              <a:rPr lang="ru-RU" sz="1600" dirty="0" smtClean="0"/>
              <a:t>:, Максимова Дарья6лет</a:t>
            </a:r>
            <a:r>
              <a:rPr lang="ru-RU" sz="1600" dirty="0" smtClean="0"/>
              <a:t>, подготовительная группа</a:t>
            </a:r>
          </a:p>
          <a:p>
            <a:pPr algn="ctr"/>
            <a:r>
              <a:rPr lang="ru-RU" sz="1600" dirty="0"/>
              <a:t>Руководители: Савинова Юлия Александровна, старший </a:t>
            </a:r>
            <a:r>
              <a:rPr lang="ru-RU" sz="1600" dirty="0" smtClean="0"/>
              <a:t>воспитатель</a:t>
            </a:r>
          </a:p>
          <a:p>
            <a:pPr algn="ctr"/>
            <a:r>
              <a:rPr lang="ru-RU" sz="1600" dirty="0" smtClean="0"/>
              <a:t>Бондарева Анна Вячеславовна, воспитатель</a:t>
            </a:r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515038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Из проделанной работы, я могу сделать вывод: вулкан – это гора, с отверстием на вершине. Извержение вулкана - явление зрелищное и необычное, которое приносит не только разрушения, но и пользу. В породах, которые образуются при извержении вулкана, содержатся руды ценных металлов, золото и медь, минералы,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алмазы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используют вулканический пепел в качестве удобрения. Гипотеза, которую 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выдвинула,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создать искусственный вулкан, в ходе исследования подтвердилась опытно- экспериментальным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путём. Таким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все поставленные цели и задачи были достигнуты, все увидели полученный результат.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8765"/>
            <a:ext cx="3199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исследований: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5720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5329" y="1556792"/>
            <a:ext cx="56380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ВНИМАНИЕ!!!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6683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208912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Список литературы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Большая книга «Почему», Ольга Живаго, 2019г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«Моя первая энциклопедия», </a:t>
            </a:r>
            <a:r>
              <a:rPr lang="ru-RU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Л.Я.Гальперштейн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2001г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Детская энциклопедия « Я познаю мир » Сост. Н. Ю.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Буянова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.- М. : АСТ, 1997г. 408 стр.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 365 научных экспериментов » 2010г.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Джон Купер. « Большая книга для любознательных» - Москва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 РОСМЭН», 2001г.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Научные передачи для детей - «Галилео», «Шишкина школа», «Почемучка».  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93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036" y="645711"/>
            <a:ext cx="8208912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Цель: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С формировать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первоначальные знания, о таком природном явлении как вулкан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Задачи: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 Изучить литературу по теме исследования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 познакомиться с таким явлением природы как вулкан и его извержение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3. выяснить, может ли человек создать искусственный вулкан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5. сформулировать  вывод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036" y="3068960"/>
            <a:ext cx="8208912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Проблема: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Однажды по телевизору я увидел необычное явление природы, из горы выбрасывались облака пепла, а по склонам горы текла огненная жидкая масса. Мама мне объяснила, что это извержение вулкана, находиться вблизи очень опасно для жизни, но если сделать его в домашних условиях, то можно наблюдать за извержением каждый день. Мне захотелось узнать об этом как можно больше.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Гипотеза: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предположил, что можно создать искусственный вулкан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2857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08912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7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lang="ru-RU" sz="27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помощью взрослых изучить литературу, просмотреть видео материалы по теме исследования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1 этап исследования: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cache3.youla.io/files/images/780_780/5d/1e/5d1ea02e65bcf1303603a6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09507"/>
            <a:ext cx="2401740" cy="240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6z72aalekwc3.cloudfront.net/large/58369083153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009" y="1779985"/>
            <a:ext cx="1830827" cy="244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.siteapi.org/jUDDrJ6YeAc4gFOSK4jJtw1s6GE=/fit-in/330x/top/2d9fc8565ed5d37.ru.s.siteapi.org/img/dht3v8bin6ok0wwswos8goccgg04g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678" y="1809507"/>
            <a:ext cx="1427609" cy="243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cdn1.ozone.ru/multimedia/10363401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284" y="1824461"/>
            <a:ext cx="1816835" cy="241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0-tub-ru.yandex.net/i?id=2c733e9b3931ac21f2b0a679b0cdb42e-l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65104"/>
            <a:ext cx="2375981" cy="133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yt3.ggpht.com/a/AGF-l788SXaxVdXLTpH5KlTFyYgs5LSYi_MkkIkKYQ=s900-c-k-c0xffffffff-no-rj-m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022" y="3429000"/>
            <a:ext cx="1419987" cy="141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sun9-31.userapi.com/c639626/v639626421/296d8/1pd3GEYBs3Q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022" y="4837070"/>
            <a:ext cx="1419987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st.stranamam.ru/data/cache/2015nov/08/30/17762110_92227nothumb65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142" y="4392097"/>
            <a:ext cx="2119615" cy="158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445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3994728" cy="6192688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римляне считали, что Бог огня Вулкан живёт глубоко под землёй. Когда он гневается, то на поверхности Земли образуются трещины, из - которых вырываются пламя, дым и расплавленная огненная масса, а всё  вокруг покрывается пеплом и камнями.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orig14.deviantart.net/65a8/f/2011/363/2/5/hephaestus_greek_mythology_by_t_rex79-d4kkty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6672"/>
            <a:ext cx="417646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16016" y="11511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1 этап исследования: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663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таком явлении природы как вулкан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335863"/>
            <a:ext cx="4031304" cy="5216150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вулкан?</a:t>
            </a:r>
          </a:p>
          <a:p>
            <a:pPr marL="6858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Вулкан представляет собой гору, в верхней части которой есть углубление, называемое вулканическим кратером. В самой толще горы находится канал, его называют жерлом. Он ведет в особую подземную пещеру — очаг магмы. Магма — расплавленное, очень горячее вещество. Извержение вулкана начинается тогда, когда скапливается много магмы, она устремляется вверх по жерлу и изливается на поверхность.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0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исследования: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s://sitekid.ru/imgn/12/1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35863"/>
            <a:ext cx="4273733" cy="5216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261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95040" y="917848"/>
            <a:ext cx="702468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«Жить как на вулкане» – значит быть в постоянной опасности.</a:t>
            </a:r>
          </a:p>
        </p:txBody>
      </p:sp>
      <p:pic>
        <p:nvPicPr>
          <p:cNvPr id="6146" name="Picture 2" descr="https://cdn.pixabay.com/photo/2019/07/03/13/33/emergency-4314583__4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76962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16016" y="116632"/>
            <a:ext cx="31879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исследования: </a:t>
            </a:r>
          </a:p>
        </p:txBody>
      </p:sp>
    </p:spTree>
    <p:extLst>
      <p:ext uri="{BB962C8B-B14F-4D97-AF65-F5344CB8AC3E}">
        <p14:creationId xmlns:p14="http://schemas.microsoft.com/office/powerpoint/2010/main" val="2404101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552/000b8a89-12de49ac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52" y="1556792"/>
            <a:ext cx="4414922" cy="331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yodi.ru/media/product/mylo-s-vulkanicheskim-peplom-ot-pryshchej-50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296" y="3499832"/>
            <a:ext cx="298061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go3.imgsmail.ru/imgpreview?key=21b2ff4edf5e74b2&amp;mb=stor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518" y="548680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39077" y="-5303"/>
            <a:ext cx="3505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исследования: </a:t>
            </a:r>
          </a:p>
        </p:txBody>
      </p:sp>
    </p:spTree>
    <p:extLst>
      <p:ext uri="{BB962C8B-B14F-4D97-AF65-F5344CB8AC3E}">
        <p14:creationId xmlns:p14="http://schemas.microsoft.com/office/powerpoint/2010/main" val="628469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1999" y="116632"/>
            <a:ext cx="3384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исследований: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06780" y="741913"/>
            <a:ext cx="4518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Опыт: «Извергающий вулкан»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детский сад\программы\проекты\IMG-20191114-WA0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74112"/>
            <a:ext cx="3182581" cy="23869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детский сад\программы\проекты\IMG-20191114-WA0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61047"/>
            <a:ext cx="3182581" cy="23869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детский сад\программы\проекты\IMG-20191114-WA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69" y="1394597"/>
            <a:ext cx="3275007" cy="2456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\Desktop\детский сад\программы\проекты\IMG-20191114-WA00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05064"/>
            <a:ext cx="1800377" cy="24005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\Desktop\детский сад\программы\проекты\IMG-20191114-WA000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111" y="4005064"/>
            <a:ext cx="1746371" cy="23284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49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44965" y="8765"/>
            <a:ext cx="35994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исследований: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52591" y="716678"/>
            <a:ext cx="4518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Опыт: «Извергающий вулкан»</a:t>
            </a:r>
          </a:p>
        </p:txBody>
      </p:sp>
      <p:pic>
        <p:nvPicPr>
          <p:cNvPr id="2051" name="Picture 3" descr="C:\Users\1\Desktop\детский сад\программы\проекты\IMG-20191114-WA0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1975" y="767396"/>
            <a:ext cx="2280322" cy="30404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детский сад\программы\проекты\IMG-20191114-WA00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67" y="1195525"/>
            <a:ext cx="2976329" cy="22322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\Desktop\детский сад\программы\проекты\IMG-20191114-WA0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61048"/>
            <a:ext cx="2976330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\Desktop\детский сад\программы\проекты\IMG-20191114-WA000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329" y="2432803"/>
            <a:ext cx="2280296" cy="30403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\Desktop\детский сад\программы\проекты\IMG-20191114-WA0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953001"/>
            <a:ext cx="2731123" cy="20483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14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116</TotalTime>
  <Words>553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2-ая региональная естественнонаучная практическая конференция для обучающихся старших и подготовительных групп дошкольных образовательных учреждений «Мир природы глазами ребёнка» МДОУ «ЦРР – детский сад №101 «Жар – птица» город Саратов, улица им. Муленкова А.П., дом 3/1. 8(452)79-53-59 </vt:lpstr>
      <vt:lpstr>Презентация PowerPoint</vt:lpstr>
      <vt:lpstr>с помощью взрослых изучить литературу, просмотреть видео материалы по теме исследования </vt:lpstr>
      <vt:lpstr>Презентация PowerPoint</vt:lpstr>
      <vt:lpstr>Сформировать представление о таком явлении природы как вулкан </vt:lpstr>
      <vt:lpstr>«Жить как на вулкане» – значит быть в постоянной опасности.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2-ая региональная естественнонаучная практическая конференция для обучающихся старших и подготовительных групп дошкольных образовательных учреждений «Мир природы глазами ребёнка» МДОУ «ЦРР – детский сад №101 «Жар – птица» город Саратов, улица им. Муленкова А.П., дом 3/1. 8(452)79-53-59 </dc:title>
  <dc:creator>1</dc:creator>
  <cp:lastModifiedBy>1</cp:lastModifiedBy>
  <cp:revision>13</cp:revision>
  <cp:lastPrinted>2019-11-13T18:27:50Z</cp:lastPrinted>
  <dcterms:created xsi:type="dcterms:W3CDTF">2019-11-02T22:44:40Z</dcterms:created>
  <dcterms:modified xsi:type="dcterms:W3CDTF">2019-11-15T17:26:33Z</dcterms:modified>
</cp:coreProperties>
</file>