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26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61D50-C7B3-47A0-A2A5-7E7D9EF97D60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B2726-2C2C-4CF5-8FCF-6E83809659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52814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61D50-C7B3-47A0-A2A5-7E7D9EF97D60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B2726-2C2C-4CF5-8FCF-6E83809659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6122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61D50-C7B3-47A0-A2A5-7E7D9EF97D60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B2726-2C2C-4CF5-8FCF-6E83809659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39308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61D50-C7B3-47A0-A2A5-7E7D9EF97D60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B2726-2C2C-4CF5-8FCF-6E83809659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72548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61D50-C7B3-47A0-A2A5-7E7D9EF97D60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B2726-2C2C-4CF5-8FCF-6E83809659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74655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61D50-C7B3-47A0-A2A5-7E7D9EF97D60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B2726-2C2C-4CF5-8FCF-6E83809659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85914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61D50-C7B3-47A0-A2A5-7E7D9EF97D60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B2726-2C2C-4CF5-8FCF-6E83809659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1691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61D50-C7B3-47A0-A2A5-7E7D9EF97D60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B2726-2C2C-4CF5-8FCF-6E83809659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45281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61D50-C7B3-47A0-A2A5-7E7D9EF97D60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B2726-2C2C-4CF5-8FCF-6E83809659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08269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61D50-C7B3-47A0-A2A5-7E7D9EF97D60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B2726-2C2C-4CF5-8FCF-6E83809659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10422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61D50-C7B3-47A0-A2A5-7E7D9EF97D60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B2726-2C2C-4CF5-8FCF-6E83809659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86864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B61D50-C7B3-47A0-A2A5-7E7D9EF97D60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5B2726-2C2C-4CF5-8FCF-6E83809659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7953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16600" b="1" dirty="0" smtClean="0">
                <a:solidFill>
                  <a:srgbClr val="CC00CC"/>
                </a:solidFill>
              </a:rPr>
              <a:t>Colours</a:t>
            </a:r>
            <a:endParaRPr lang="ru-RU" sz="16600" b="1" dirty="0">
              <a:solidFill>
                <a:srgbClr val="CC00CC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087939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600200"/>
            <a:ext cx="8928992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400" b="1" dirty="0" smtClean="0">
                <a:latin typeface="Aparajita" panose="020B0604020202020204" pitchFamily="34" charset="0"/>
                <a:cs typeface="Aparajita" panose="020B0604020202020204" pitchFamily="34" charset="0"/>
              </a:rPr>
              <a:t>[r] </a:t>
            </a:r>
            <a:r>
              <a:rPr lang="en-US" sz="4400" b="1" dirty="0" smtClean="0">
                <a:solidFill>
                  <a:srgbClr val="FF0000"/>
                </a:solidFill>
                <a:latin typeface="Aparajita" panose="020B0604020202020204" pitchFamily="34" charset="0"/>
                <a:cs typeface="Aparajita" panose="020B0604020202020204" pitchFamily="34" charset="0"/>
              </a:rPr>
              <a:t>red, red,  red… My shirt is red.</a:t>
            </a:r>
          </a:p>
          <a:p>
            <a:pPr marL="0" indent="0">
              <a:buNone/>
            </a:pPr>
            <a:r>
              <a:rPr lang="en-US" sz="4400" b="1" dirty="0" smtClean="0">
                <a:latin typeface="Aparajita" panose="020B0604020202020204" pitchFamily="34" charset="0"/>
                <a:cs typeface="Aparajita" panose="020B0604020202020204" pitchFamily="34" charset="0"/>
              </a:rPr>
              <a:t>[u:] </a:t>
            </a:r>
            <a:r>
              <a:rPr lang="en-US" sz="4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parajita" panose="020B0604020202020204" pitchFamily="34" charset="0"/>
                <a:cs typeface="Aparajita" panose="020B0604020202020204" pitchFamily="34" charset="0"/>
              </a:rPr>
              <a:t>blue, blue, blue… My jeans are blue.</a:t>
            </a:r>
          </a:p>
          <a:p>
            <a:pPr marL="0" indent="0">
              <a:buNone/>
            </a:pPr>
            <a:r>
              <a:rPr lang="en-US" sz="4400" b="1" dirty="0" smtClean="0">
                <a:latin typeface="Aparajita" panose="020B0604020202020204" pitchFamily="34" charset="0"/>
                <a:cs typeface="Aparajita" panose="020B0604020202020204" pitchFamily="34" charset="0"/>
              </a:rPr>
              <a:t>[k] black, </a:t>
            </a:r>
            <a:r>
              <a:rPr lang="en-US" sz="4400" b="1" dirty="0">
                <a:solidFill>
                  <a:prstClr val="black"/>
                </a:solidFill>
                <a:latin typeface="Aparajita" panose="020B0604020202020204" pitchFamily="34" charset="0"/>
                <a:cs typeface="Aparajita" panose="020B0604020202020204" pitchFamily="34" charset="0"/>
              </a:rPr>
              <a:t>black</a:t>
            </a:r>
            <a:r>
              <a:rPr lang="en-US" sz="4400" b="1" dirty="0" smtClean="0">
                <a:solidFill>
                  <a:prstClr val="black"/>
                </a:solidFill>
                <a:latin typeface="Aparajita" panose="020B0604020202020204" pitchFamily="34" charset="0"/>
                <a:cs typeface="Aparajita" panose="020B0604020202020204" pitchFamily="34" charset="0"/>
              </a:rPr>
              <a:t>,</a:t>
            </a:r>
            <a:r>
              <a:rPr lang="en-US" sz="4400" b="1" dirty="0">
                <a:solidFill>
                  <a:prstClr val="black"/>
                </a:solidFill>
                <a:latin typeface="Aparajita" panose="020B0604020202020204" pitchFamily="34" charset="0"/>
                <a:cs typeface="Aparajita" panose="020B0604020202020204" pitchFamily="34" charset="0"/>
              </a:rPr>
              <a:t> </a:t>
            </a:r>
            <a:r>
              <a:rPr lang="en-US" sz="4400" b="1" dirty="0" smtClean="0">
                <a:solidFill>
                  <a:prstClr val="black"/>
                </a:solidFill>
                <a:latin typeface="Aparajita" panose="020B0604020202020204" pitchFamily="34" charset="0"/>
                <a:cs typeface="Aparajita" panose="020B0604020202020204" pitchFamily="34" charset="0"/>
              </a:rPr>
              <a:t>black… My shoes are black.</a:t>
            </a:r>
          </a:p>
          <a:p>
            <a:pPr marL="0" indent="0">
              <a:buNone/>
            </a:pPr>
            <a:r>
              <a:rPr lang="en-US" sz="4400" b="1" dirty="0" smtClean="0">
                <a:solidFill>
                  <a:prstClr val="black"/>
                </a:solidFill>
                <a:latin typeface="Aparajita" panose="020B0604020202020204" pitchFamily="34" charset="0"/>
                <a:cs typeface="Aparajita" panose="020B0604020202020204" pitchFamily="34" charset="0"/>
              </a:rPr>
              <a:t>Tell me, please, What colour is your bag?</a:t>
            </a:r>
            <a:endParaRPr lang="ru-RU" sz="4400" b="1" dirty="0">
              <a:cs typeface="Aparajit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38082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6000" b="1" dirty="0" smtClean="0"/>
              <a:t>sun</a:t>
            </a:r>
          </a:p>
          <a:p>
            <a:pPr marL="0" indent="0">
              <a:buNone/>
            </a:pPr>
            <a:r>
              <a:rPr lang="en-US" sz="6000" b="1" dirty="0" smtClean="0"/>
              <a:t>sea</a:t>
            </a:r>
          </a:p>
          <a:p>
            <a:pPr marL="0" indent="0">
              <a:buNone/>
            </a:pPr>
            <a:r>
              <a:rPr lang="en-US" sz="6000" b="1" dirty="0" smtClean="0"/>
              <a:t>sky</a:t>
            </a:r>
          </a:p>
          <a:p>
            <a:pPr marL="0" indent="0">
              <a:buNone/>
            </a:pPr>
            <a:r>
              <a:rPr lang="en-US" sz="6000" b="1" dirty="0" smtClean="0"/>
              <a:t>rainbow</a:t>
            </a:r>
            <a:endParaRPr lang="ru-RU" sz="6000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1412776"/>
            <a:ext cx="3816424" cy="3816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35167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4800" b="1" dirty="0" smtClean="0"/>
              <a:t> What is your favorite colour?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4800" b="1" dirty="0" smtClean="0"/>
              <a:t> My favorite colour is red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14933090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41911223"/>
              </p:ext>
            </p:extLst>
          </p:nvPr>
        </p:nvGraphicFramePr>
        <p:xfrm>
          <a:off x="179512" y="332656"/>
          <a:ext cx="8856984" cy="62357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28492"/>
                <a:gridCol w="4428492"/>
              </a:tblGrid>
              <a:tr h="6235784">
                <a:tc>
                  <a:txBody>
                    <a:bodyPr/>
                    <a:lstStyle/>
                    <a:p>
                      <a:r>
                        <a:rPr lang="en-US" sz="4400" b="1" dirty="0" smtClean="0"/>
                        <a:t>A banana </a:t>
                      </a:r>
                      <a:r>
                        <a:rPr lang="en-US" sz="44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is</a:t>
                      </a:r>
                      <a:r>
                        <a:rPr lang="en-US" sz="4400" b="1" dirty="0" smtClean="0"/>
                        <a:t> yellow.</a:t>
                      </a:r>
                    </a:p>
                    <a:p>
                      <a:r>
                        <a:rPr lang="en-US" sz="4400" b="1" dirty="0" smtClean="0"/>
                        <a:t>An orange </a:t>
                      </a:r>
                      <a:r>
                        <a:rPr lang="en-US" sz="44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is</a:t>
                      </a:r>
                      <a:r>
                        <a:rPr lang="en-US" sz="4400" b="1" dirty="0" smtClean="0"/>
                        <a:t> orange.</a:t>
                      </a:r>
                    </a:p>
                    <a:p>
                      <a:r>
                        <a:rPr lang="en-US" sz="4400" b="1" dirty="0" smtClean="0"/>
                        <a:t>An apple </a:t>
                      </a:r>
                      <a:r>
                        <a:rPr lang="en-US" sz="44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is</a:t>
                      </a:r>
                      <a:r>
                        <a:rPr lang="en-US" sz="4400" b="1" dirty="0" smtClean="0"/>
                        <a:t> red.</a:t>
                      </a:r>
                    </a:p>
                    <a:p>
                      <a:r>
                        <a:rPr lang="en-US" sz="4400" b="1" dirty="0" smtClean="0"/>
                        <a:t>A cucumber </a:t>
                      </a:r>
                      <a:r>
                        <a:rPr lang="en-US" sz="44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is</a:t>
                      </a:r>
                      <a:r>
                        <a:rPr lang="en-US" sz="4400" b="1" dirty="0" smtClean="0"/>
                        <a:t> green.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4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Banana</a:t>
                      </a:r>
                      <a:r>
                        <a:rPr kumimoji="0" lang="en-US" sz="4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s</a:t>
                      </a:r>
                      <a:r>
                        <a:rPr kumimoji="0" lang="en-US" sz="4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4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are</a:t>
                      </a:r>
                      <a:r>
                        <a:rPr kumimoji="0" lang="en-US" sz="4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yellow.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4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Orange</a:t>
                      </a:r>
                      <a:r>
                        <a:rPr kumimoji="0" lang="en-US" sz="4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s</a:t>
                      </a:r>
                      <a:r>
                        <a:rPr kumimoji="0" lang="en-US" sz="4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4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are</a:t>
                      </a:r>
                      <a:r>
                        <a:rPr kumimoji="0" lang="en-US" sz="4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orange.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4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Apple</a:t>
                      </a:r>
                      <a:r>
                        <a:rPr kumimoji="0" lang="en-US" sz="4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s</a:t>
                      </a:r>
                      <a:r>
                        <a:rPr kumimoji="0" lang="en-US" sz="4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4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are</a:t>
                      </a:r>
                      <a:r>
                        <a:rPr kumimoji="0" lang="en-US" sz="4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red.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4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Cucumber</a:t>
                      </a:r>
                      <a:r>
                        <a:rPr kumimoji="0" lang="en-US" sz="4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s</a:t>
                      </a:r>
                      <a:r>
                        <a:rPr kumimoji="0" lang="en-US" sz="4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4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are</a:t>
                      </a:r>
                      <a:r>
                        <a:rPr kumimoji="0" lang="en-US" sz="4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green.</a:t>
                      </a:r>
                      <a:endParaRPr kumimoji="0" lang="ru-RU" sz="44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44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7358261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107</Words>
  <Application>Microsoft Office PowerPoint</Application>
  <PresentationFormat>Экран (4:3)</PresentationFormat>
  <Paragraphs>19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Colours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Colours</dc:title>
  <dc:creator>Лена и Саша</dc:creator>
  <cp:lastModifiedBy>Лена и Саша</cp:lastModifiedBy>
  <cp:revision>2</cp:revision>
  <dcterms:created xsi:type="dcterms:W3CDTF">2015-01-20T17:16:27Z</dcterms:created>
  <dcterms:modified xsi:type="dcterms:W3CDTF">2015-01-20T17:37:02Z</dcterms:modified>
</cp:coreProperties>
</file>