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5" r:id="rId1"/>
  </p:sldMasterIdLst>
  <p:sldIdLst>
    <p:sldId id="256" r:id="rId2"/>
    <p:sldId id="257" r:id="rId3"/>
    <p:sldId id="264" r:id="rId4"/>
    <p:sldId id="262" r:id="rId5"/>
    <p:sldId id="263" r:id="rId6"/>
    <p:sldId id="258" r:id="rId7"/>
    <p:sldId id="266" r:id="rId8"/>
    <p:sldId id="260" r:id="rId9"/>
    <p:sldId id="272" r:id="rId10"/>
    <p:sldId id="275" r:id="rId11"/>
    <p:sldId id="280" r:id="rId12"/>
    <p:sldId id="278" r:id="rId13"/>
    <p:sldId id="279" r:id="rId14"/>
    <p:sldId id="273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5242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51652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9263204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6273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8169003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26188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11365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3358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00745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0356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1152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780767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37437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28863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598600"/>
      </p:ext>
    </p:extLst>
  </p:cSld>
  <p:clrMapOvr>
    <a:masterClrMapping/>
  </p:clrMapOvr>
  <p:transition spd="slow">
    <p:push dir="u"/>
  </p:transition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8573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423F9-5070-4B6F-B365-25473A45A491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51DE919-A7FA-4CD0-85F6-BC1B0A46C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65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  <p:sldLayoutId id="2147483941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617512"/>
            <a:ext cx="3611880" cy="30604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</a:t>
            </a: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</a:t>
            </a: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</a:t>
            </a:r>
            <a:r>
              <a:rPr lang="ru-RU" sz="4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Кобзарь Н.Ф.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921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54" y="36576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шар.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тренировка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мышц брюшной полости, контроль за наполнением легких воздухом.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218" y="1971512"/>
            <a:ext cx="6330590" cy="4747943"/>
          </a:xfrm>
        </p:spPr>
      </p:pic>
    </p:spTree>
    <p:extLst>
      <p:ext uri="{BB962C8B-B14F-4D97-AF65-F5344CB8AC3E}">
        <p14:creationId xmlns:p14="http://schemas.microsoft.com/office/powerpoint/2010/main" val="3494053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54" y="36576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ветерок.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ритмом, глубиной дыхания.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40" y="2549237"/>
            <a:ext cx="4084397" cy="306329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703" y="2521527"/>
            <a:ext cx="4119419" cy="308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73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54" y="36576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мыльные пузыри.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тонуса мышц легких, носоглотки.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455" y="2020417"/>
            <a:ext cx="5860474" cy="4395356"/>
          </a:xfrm>
        </p:spPr>
      </p:pic>
    </p:spTree>
    <p:extLst>
      <p:ext uri="{BB962C8B-B14F-4D97-AF65-F5344CB8AC3E}">
        <p14:creationId xmlns:p14="http://schemas.microsoft.com/office/powerpoint/2010/main" val="515322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364" y="365760"/>
            <a:ext cx="10485698" cy="1320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Упражнение: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мыльные пузыри «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Коктейль».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тонуса мышц легких, носоглотки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1629948"/>
            <a:ext cx="5882770" cy="4412078"/>
          </a:xfrm>
        </p:spPr>
      </p:pic>
    </p:spTree>
    <p:extLst>
      <p:ext uri="{BB962C8B-B14F-4D97-AF65-F5344CB8AC3E}">
        <p14:creationId xmlns:p14="http://schemas.microsoft.com/office/powerpoint/2010/main" val="3149228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54" y="36576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Комплекс для детей 6-7 лет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355490"/>
              </p:ext>
            </p:extLst>
          </p:nvPr>
        </p:nvGraphicFramePr>
        <p:xfrm>
          <a:off x="875454" y="1188720"/>
          <a:ext cx="8596667" cy="54083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2143"/>
                <a:gridCol w="1883161"/>
                <a:gridCol w="2116103"/>
                <a:gridCol w="2116103"/>
                <a:gridCol w="1039157"/>
              </a:tblGrid>
              <a:tr h="1947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Упражнение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Цель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Положение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Инструкция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Повторы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</a:tr>
              <a:tr h="9250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Качалка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Тренировка мышц дыхательной системы, развитие речевого аппарата.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Сидя на стульчике, ладошки лежат на коленях.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Раскачиваем тело в стороны с небольшими наклонами. Вдыхаем через нос, на выдохе говорим: "Ф-р-о-о-ох".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 раз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9250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Достань пол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Тренировка мышц дыхательной системы, развитие речевого аппарата.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Стоя. Руки вперед, ноги чуть расставлены по сторонам.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Вдохнуть носом и сделать медленный наклон, доставая руками до пола. Во время наклона говорим на выдохе: "Бак".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4 раза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12248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Прыжки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Контроль за ритмом, глубиной дыхания.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Стоя, руки вытянуты по швам.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Прыгаем на обеих ножках вверх. Каждый прыжок сопровождаем словом "Ха". Стараемся дышать ровно.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12-16 прыжков чередуем с ходьбой на месте. Повторить 3-4 раза.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5836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Заблудился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Тренировка мышц речевого аппарата.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Стоя ровно, руки сложены около рта как рупор.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Делаем медленный вдох, на выдохе произносим: "АУ....".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8 раз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14940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Задуй свечку</a:t>
                      </a:r>
                      <a:endParaRPr lang="ru-RU" sz="16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6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Тренировка мышц речевого аппарата.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Стоя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Делаем вдох и задерживаем дыхание. Складываем губы трубочкой и выдыхаем с силой три раза, задуваем воображаемую свечу, проговаривая во время выдоха : "Фу, Фу...".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 раза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17" marR="5917" marT="5917" marB="5917" anchor="ctr">
                    <a:solidFill>
                      <a:schemeClr val="accent5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7973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4758765"/>
            <a:ext cx="5303520" cy="20992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45921"/>
            <a:ext cx="8596668" cy="439544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иммунитет очень хрупкий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Родители зачастую не понимают причин частых ОРЗ, насморков, длительного кашля. А виной тому может быть поверхностное дыхание. Оно неполноценное — вдох и выдох производится в неполную силу. Вентиляция легких ухудшается, организму не хватает кислорода.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и эффективно помогает дошкольникам справиться с болезнями,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укрепляет иммунитет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446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4758765"/>
            <a:ext cx="5303520" cy="20992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8761"/>
            <a:ext cx="8596668" cy="4532602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дыхательной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задачи дыхательной гимнастики в детском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2-3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4-5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лет;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6-7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3056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4758765"/>
            <a:ext cx="5303520" cy="20992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дыхательной гимнастики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2560"/>
            <a:ext cx="8596668" cy="460880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у вашего малыша плохо развитая система дыхания, просто. Обратите внимание на следующие внешние признаки: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Бледность;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Утомляемость;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Сонливость;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Медлительность;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физическом развитии (неразвитая грудная клетка, мускулатура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рот;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Частые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респираторные заболевания.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385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4758765"/>
            <a:ext cx="5303520" cy="209923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4959"/>
            <a:ext cx="8596668" cy="44564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кислородного голодания страдает весь организм. В первую очередь мозг.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 дыхания — обогатить кровь кислородом.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занятий общее состояние малышей улучшается. Они становятся более активными, работоспособными. Это сказывается в дальнейшем на развитии интеллекта, тела.</a:t>
            </a:r>
          </a:p>
        </p:txBody>
      </p:sp>
    </p:spTree>
    <p:extLst>
      <p:ext uri="{BB962C8B-B14F-4D97-AF65-F5344CB8AC3E}">
        <p14:creationId xmlns:p14="http://schemas.microsoft.com/office/powerpoint/2010/main" val="2864266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4758765"/>
            <a:ext cx="5303520" cy="209923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02921"/>
            <a:ext cx="8596668" cy="553844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упражнения на дыхание для детей рекомендуется при следующих заболеваниях: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Астме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частых бронхитах, ларингитах, аденоидах, ОРЗ и т.д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Улучшается иммунитет за счет повышения сопротивляемости вирусам, закаливания, развития мышц дыхательной системы.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заболеваниях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ЖКТ;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Улучшается моторика желудочной и кишечной мускулатуры.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скелетно-мышечной, опорно-двигательной систем,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ДЦП;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Улучшается циркуляция крови в мышцах.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заболеваниях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сердца;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ЛФК и тренажера органов дыхания.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ЗРР (задержках речевого развития), ОНР (общих нарушениях речи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Тренируются мышцы органов речи.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2827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5277541"/>
            <a:ext cx="3992880" cy="15804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094" y="238761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дыхательной гимнастики в детском саду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59561"/>
            <a:ext cx="8596668" cy="44449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Воспитатели ДОУ вводят в занятия с группой дыхательную гимнастику с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единой задачей — укрепить дыхательную систему дошколят.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Целей ставится гораздо больше: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Укрепление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иммунитета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Развитие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мышц гортани, носоглотки и т.д.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Корректировка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дефектов речевого дыхания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Повысить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уровень кислорода в крови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Улучшить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обменные процессы детского организма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Научить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детей носовому дыханию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Избавиться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от поверхностного дыхания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Развить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плавный вдох, длительный выдох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Укрепить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физиологическое дыхание дошкольников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Тренировать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силу, ритм вдоха-выдоха.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1340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4758765"/>
            <a:ext cx="5303520" cy="20992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правила выполнения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4500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Следуйте общим требованиям по подготовке к занятиям и их проведению: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занятиями проветрите комнату. Воздух должен быть свежим, но не холодным.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проводится в течение 2-3 минут.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слишком резких вдохов и выдохов. Контролируйте их плавность.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проводите лежа на спине.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говорите дошкольнику: «Быстрее дыши, глубже». Не фиксируйте его внимание на дыхании. Пусть постепенно привыкает делать вдохи-выдохи автоматически.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напряжением мышц груди, шеи, плеч. Они должны быть расслаблены.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дошкольника насморк, не забудьте перед началом занятий очистить носовые проходы от грязи и слизи.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периоды болезней сократите нагрузку на детсадовца при выполнении дыхательной гимнастики вполовину.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101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54" y="36576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для детей 2-3 лет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95858"/>
              </p:ext>
            </p:extLst>
          </p:nvPr>
        </p:nvGraphicFramePr>
        <p:xfrm>
          <a:off x="875453" y="1188722"/>
          <a:ext cx="8596669" cy="5333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0483"/>
                <a:gridCol w="1779451"/>
                <a:gridCol w="1659217"/>
                <a:gridCol w="2885595"/>
                <a:gridCol w="991923"/>
              </a:tblGrid>
              <a:tr h="3153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Упражнение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Цель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Исходная позиция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Инструкция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Повторы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</a:tr>
              <a:tr h="669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Пузырьки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Учимся правильно дышать.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Стоя, руки спокойно вытянуты вдоль тела.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Вдох через носик, надуваем щечки (как пузырьки). Выдох через рот.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2 раза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836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Насосик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</a:rPr>
                        <a:t>Обучение правильному дыханию.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Стоя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</a:rPr>
                        <a:t>На вдох - приседаем, на выдохе - встаем в исходное положение. Чем ниже приседание, тем глубже вдох.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3 раза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836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Рубим дрова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</a:rPr>
                        <a:t>Укрепление физиологического дыхания.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Стоя, руки опущены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Вдыхаем, руки поднимаются наверх, на выдохе - наклоняемся, вытягиваем руки чуть вперед, как будто рубим дрова.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3 раза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10037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Трубач</a:t>
                      </a:r>
                      <a:endParaRPr lang="ru-RU" sz="14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</a:rPr>
                        <a:t>Обучение плавному выдоху.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Сидя или стоя в удобном устойчивом положении. Руки сложить трубой, поднести ко рту.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</a:rPr>
                        <a:t>Свободно вдохнуть, на выдохе громко сказать: "П-ф-ф..".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5 раз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10037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Паровозик</a:t>
                      </a:r>
                      <a:endParaRPr lang="ru-RU" sz="14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Ритмичное дыхание, контроль за его частотой.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Ходим по игровой комнате. Руками изображаем движения колес паровоза.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Во время хождения друг за другом на выдохе приговариваем ритмично: "Чух-Чух".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30 секунд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  <a:tr h="669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Мяч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2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Обучение длительному выдоху.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Стоя. В руках зажат мяч. Руки готовятся к броску.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>
                          <a:effectLst/>
                        </a:rPr>
                        <a:t>Неглубокий вдох, на выдохе делаем бросок мяча вперед с силой и говорим протяжно: "У-у-ух".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</a:rPr>
                        <a:t>5 раз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120" marR="8120" marT="8120" marB="8120" anchor="ctr">
                    <a:solidFill>
                      <a:schemeClr val="accent1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470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4574224"/>
              </p:ext>
            </p:extLst>
          </p:nvPr>
        </p:nvGraphicFramePr>
        <p:xfrm>
          <a:off x="875453" y="1066801"/>
          <a:ext cx="8596668" cy="55343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1118"/>
                <a:gridCol w="1864186"/>
                <a:gridCol w="2116103"/>
                <a:gridCol w="2116103"/>
                <a:gridCol w="1039158"/>
              </a:tblGrid>
              <a:tr h="22665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Упражнение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Цель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Исходное положение</a:t>
                      </a:r>
                      <a:endParaRPr lang="ru-RU" sz="1400" b="1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Инструкция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Повторы</a:t>
                      </a:r>
                      <a:endParaRPr lang="ru-RU" sz="1400" b="1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</a:tr>
              <a:tr h="6713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Слушай свое дыхание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Обучение контролю над ритмом, глубиной дыхания.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Удобная для ребенка позиция. Сидя, лежа, стоя. Мышцы тела расслаблены.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Спокойно дышим и слушаем себя. Наблюдаем за тем, куда проходит воздушная струя, как двигается грудная клетка и т.д.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1-2 раза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  <a:tr h="6593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Воздушный шар</a:t>
                      </a:r>
                      <a:endParaRPr lang="ru-RU" sz="14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Тренировка мышц брюшной полости, контроль за наполнением легких воздухом.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Лежа на спине, руки протянуты вдоль тела. Концентрация внимания на животе.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Медленно, глубоко вдыхаем, наблюдаем, как поднимается, опускается живот.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5 раз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  <a:tr h="82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Подыши одной ноздрей</a:t>
                      </a:r>
                      <a:endParaRPr lang="ru-RU" sz="1400" b="0" i="0" u="none" strike="noStrike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Тренировка мышц дыхательного аппарата.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Любое удобное расположение тела. Мышцы полностью расслаблены.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Открываем ноздри для вдоха и выдоха попеременно. Через одну вдыхаем медленно, глубоко, через другую выдыхаем.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6 раз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  <a:tr h="14706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Трубочка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Укрепление мышц носоглотки, легких.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Сидя, стоя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Делаем максимально глубокий выдох через нос, при этом живот, ребра должны подтянуться к телу. Вытягиваем губы трубочкой и резко вдыхаем как можно больше воздуха. Задерживаем дыхание. Поднимаем голову вверх, выдыхаем через нос.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6 раз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  <a:tr h="8631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Мыльные пузыри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Укрепление тонуса мышц легких, носоглотки.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Стоя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Поднимаем голову в ИС и выдыхаем медленно через нос. Вдыхаем, не опуская голову. Выдыхаем с опущенной головой носом.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4 раза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  <a:tr h="821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Ежик</a:t>
                      </a:r>
                      <a:endParaRPr lang="ru-RU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Тренировка ритмичного неглубокого дыхания.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Стоя. Голову поворачиваем в ритме марша.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При каждом повороте головы влево-вправо делаем короткий вдох носом, дышим шумно, напрягая мышцы носоглотки. Выдыхаем через нос.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6 раз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87" marR="5087" marT="5087" marB="5087" anchor="ctr">
                    <a:solidFill>
                      <a:srgbClr val="92D05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123" y="4218095"/>
            <a:ext cx="2719878" cy="23046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454" y="365760"/>
            <a:ext cx="8596668" cy="1320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для детей 4-5 лет</a:t>
            </a:r>
          </a:p>
        </p:txBody>
      </p:sp>
    </p:spTree>
    <p:extLst>
      <p:ext uri="{BB962C8B-B14F-4D97-AF65-F5344CB8AC3E}">
        <p14:creationId xmlns:p14="http://schemas.microsoft.com/office/powerpoint/2010/main" val="2229152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1140</Words>
  <Application>Microsoft Office PowerPoint</Application>
  <PresentationFormat>Произвольный</PresentationFormat>
  <Paragraphs>166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Дыхательная гимнастика  в детском саду </vt:lpstr>
      <vt:lpstr>Содержание</vt:lpstr>
      <vt:lpstr>Польза дыхательной гимнастики</vt:lpstr>
      <vt:lpstr>Презентация PowerPoint</vt:lpstr>
      <vt:lpstr>Презентация PowerPoint</vt:lpstr>
      <vt:lpstr>Цели и задачи дыхательной гимнастики в детском саду</vt:lpstr>
      <vt:lpstr>Общие правила выполнения</vt:lpstr>
      <vt:lpstr>Комплекс для детей 2-3 лет</vt:lpstr>
      <vt:lpstr>Комплекс для детей 4-5 лет</vt:lpstr>
      <vt:lpstr>Упражнение: воздушный шар. Цель: тренировка мышц брюшной полости, контроль за наполнением легких воздухом. </vt:lpstr>
      <vt:lpstr>Упражнение: ветерок. Цель: контроль за ритмом, глубиной дыхания. </vt:lpstr>
      <vt:lpstr>Упражнение: мыльные пузыри. Цель: укрепление тонуса мышц легких, носоглотки. </vt:lpstr>
      <vt:lpstr>Упражнение: мыльные пузыри «Коктейль». Цель: укрепление тонуса мышц легких, носоглотки.</vt:lpstr>
      <vt:lpstr>Комплекс для детей 6-7 лет </vt:lpstr>
      <vt:lpstr>Вывод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Дыхательная гимнастика  в детском саду </dc:title>
  <dc:creator>АЛЕКСАНДР КОНСТАНТИНОВ</dc:creator>
  <cp:lastModifiedBy>Пользователь</cp:lastModifiedBy>
  <cp:revision>12</cp:revision>
  <dcterms:created xsi:type="dcterms:W3CDTF">2018-12-01T06:20:10Z</dcterms:created>
  <dcterms:modified xsi:type="dcterms:W3CDTF">2019-12-08T07:44:07Z</dcterms:modified>
</cp:coreProperties>
</file>