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jpg" ContentType="image/jpg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990600" y="0"/>
            <a:ext cx="1600200" cy="332740"/>
          </a:xfrm>
          <a:custGeom>
            <a:avLst/>
            <a:gdLst/>
            <a:ahLst/>
            <a:cxnLst/>
            <a:rect l="l" t="t" r="r" b="b"/>
            <a:pathLst>
              <a:path w="1600200" h="332740">
                <a:moveTo>
                  <a:pt x="0" y="332232"/>
                </a:moveTo>
                <a:lnTo>
                  <a:pt x="1600200" y="332232"/>
                </a:lnTo>
                <a:lnTo>
                  <a:pt x="1600200" y="0"/>
                </a:lnTo>
                <a:lnTo>
                  <a:pt x="0" y="0"/>
                </a:lnTo>
                <a:lnTo>
                  <a:pt x="0" y="332232"/>
                </a:lnTo>
                <a:close/>
              </a:path>
            </a:pathLst>
          </a:custGeom>
          <a:solidFill>
            <a:srgbClr val="FFFFFF">
              <a:alpha val="1019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990600" y="6519671"/>
            <a:ext cx="1600200" cy="338455"/>
          </a:xfrm>
          <a:custGeom>
            <a:avLst/>
            <a:gdLst/>
            <a:ahLst/>
            <a:cxnLst/>
            <a:rect l="l" t="t" r="r" b="b"/>
            <a:pathLst>
              <a:path w="1600200" h="338454">
                <a:moveTo>
                  <a:pt x="0" y="338327"/>
                </a:moveTo>
                <a:lnTo>
                  <a:pt x="1600200" y="338327"/>
                </a:lnTo>
                <a:lnTo>
                  <a:pt x="1600200" y="0"/>
                </a:lnTo>
                <a:lnTo>
                  <a:pt x="0" y="0"/>
                </a:lnTo>
                <a:lnTo>
                  <a:pt x="0" y="338327"/>
                </a:lnTo>
                <a:close/>
              </a:path>
            </a:pathLst>
          </a:custGeom>
          <a:solidFill>
            <a:srgbClr val="FFFFFF">
              <a:alpha val="1019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k object 19"/>
          <p:cNvSpPr/>
          <p:nvPr/>
        </p:nvSpPr>
        <p:spPr>
          <a:xfrm>
            <a:off x="76200" y="0"/>
            <a:ext cx="457200" cy="6858000"/>
          </a:xfrm>
          <a:custGeom>
            <a:avLst/>
            <a:gdLst/>
            <a:ahLst/>
            <a:cxnLst/>
            <a:rect l="l" t="t" r="r" b="b"/>
            <a:pathLst>
              <a:path w="457200" h="6858000">
                <a:moveTo>
                  <a:pt x="0" y="6858000"/>
                </a:moveTo>
                <a:lnTo>
                  <a:pt x="457200" y="6858000"/>
                </a:lnTo>
                <a:lnTo>
                  <a:pt x="4572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19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bk object 20"/>
          <p:cNvSpPr/>
          <p:nvPr/>
        </p:nvSpPr>
        <p:spPr>
          <a:xfrm>
            <a:off x="304800" y="0"/>
            <a:ext cx="762000" cy="6858000"/>
          </a:xfrm>
          <a:custGeom>
            <a:avLst/>
            <a:gdLst/>
            <a:ahLst/>
            <a:cxnLst/>
            <a:rect l="l" t="t" r="r" b="b"/>
            <a:pathLst>
              <a:path w="762000" h="6858000">
                <a:moveTo>
                  <a:pt x="0" y="6858000"/>
                </a:moveTo>
                <a:lnTo>
                  <a:pt x="762000" y="6858000"/>
                </a:lnTo>
                <a:lnTo>
                  <a:pt x="76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19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bk object 21"/>
          <p:cNvSpPr/>
          <p:nvPr/>
        </p:nvSpPr>
        <p:spPr>
          <a:xfrm>
            <a:off x="1414272" y="0"/>
            <a:ext cx="1600200" cy="332740"/>
          </a:xfrm>
          <a:custGeom>
            <a:avLst/>
            <a:gdLst/>
            <a:ahLst/>
            <a:cxnLst/>
            <a:rect l="l" t="t" r="r" b="b"/>
            <a:pathLst>
              <a:path w="1600200" h="332740">
                <a:moveTo>
                  <a:pt x="0" y="332232"/>
                </a:moveTo>
                <a:lnTo>
                  <a:pt x="1600200" y="332232"/>
                </a:lnTo>
                <a:lnTo>
                  <a:pt x="1600200" y="0"/>
                </a:lnTo>
                <a:lnTo>
                  <a:pt x="0" y="0"/>
                </a:lnTo>
                <a:lnTo>
                  <a:pt x="0" y="332232"/>
                </a:lnTo>
                <a:close/>
              </a:path>
            </a:pathLst>
          </a:custGeom>
          <a:solidFill>
            <a:srgbClr val="FFFFFF">
              <a:alpha val="1019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bk object 22"/>
          <p:cNvSpPr/>
          <p:nvPr/>
        </p:nvSpPr>
        <p:spPr>
          <a:xfrm>
            <a:off x="1414272" y="6519671"/>
            <a:ext cx="1600200" cy="338455"/>
          </a:xfrm>
          <a:custGeom>
            <a:avLst/>
            <a:gdLst/>
            <a:ahLst/>
            <a:cxnLst/>
            <a:rect l="l" t="t" r="r" b="b"/>
            <a:pathLst>
              <a:path w="1600200" h="338454">
                <a:moveTo>
                  <a:pt x="0" y="338327"/>
                </a:moveTo>
                <a:lnTo>
                  <a:pt x="1600200" y="338327"/>
                </a:lnTo>
                <a:lnTo>
                  <a:pt x="1600200" y="0"/>
                </a:lnTo>
                <a:lnTo>
                  <a:pt x="0" y="0"/>
                </a:lnTo>
                <a:lnTo>
                  <a:pt x="0" y="338327"/>
                </a:lnTo>
                <a:close/>
              </a:path>
            </a:pathLst>
          </a:custGeom>
          <a:solidFill>
            <a:srgbClr val="FFFFFF">
              <a:alpha val="1019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bk object 23"/>
          <p:cNvSpPr/>
          <p:nvPr/>
        </p:nvSpPr>
        <p:spPr>
          <a:xfrm>
            <a:off x="499872" y="0"/>
            <a:ext cx="457200" cy="332740"/>
          </a:xfrm>
          <a:custGeom>
            <a:avLst/>
            <a:gdLst/>
            <a:ahLst/>
            <a:cxnLst/>
            <a:rect l="l" t="t" r="r" b="b"/>
            <a:pathLst>
              <a:path w="457200" h="332740">
                <a:moveTo>
                  <a:pt x="0" y="332232"/>
                </a:moveTo>
                <a:lnTo>
                  <a:pt x="457200" y="332232"/>
                </a:lnTo>
                <a:lnTo>
                  <a:pt x="457200" y="0"/>
                </a:lnTo>
                <a:lnTo>
                  <a:pt x="0" y="0"/>
                </a:lnTo>
                <a:lnTo>
                  <a:pt x="0" y="332232"/>
                </a:lnTo>
                <a:close/>
              </a:path>
            </a:pathLst>
          </a:custGeom>
          <a:solidFill>
            <a:srgbClr val="FFFFFF">
              <a:alpha val="1019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bk object 24"/>
          <p:cNvSpPr/>
          <p:nvPr/>
        </p:nvSpPr>
        <p:spPr>
          <a:xfrm>
            <a:off x="499872" y="6519671"/>
            <a:ext cx="457200" cy="338455"/>
          </a:xfrm>
          <a:custGeom>
            <a:avLst/>
            <a:gdLst/>
            <a:ahLst/>
            <a:cxnLst/>
            <a:rect l="l" t="t" r="r" b="b"/>
            <a:pathLst>
              <a:path w="457200" h="338454">
                <a:moveTo>
                  <a:pt x="0" y="338327"/>
                </a:moveTo>
                <a:lnTo>
                  <a:pt x="457200" y="338327"/>
                </a:lnTo>
                <a:lnTo>
                  <a:pt x="457200" y="0"/>
                </a:lnTo>
                <a:lnTo>
                  <a:pt x="0" y="0"/>
                </a:lnTo>
                <a:lnTo>
                  <a:pt x="0" y="338327"/>
                </a:lnTo>
                <a:close/>
              </a:path>
            </a:pathLst>
          </a:custGeom>
          <a:solidFill>
            <a:srgbClr val="FFFFFF">
              <a:alpha val="1019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bk object 25"/>
          <p:cNvSpPr/>
          <p:nvPr/>
        </p:nvSpPr>
        <p:spPr>
          <a:xfrm>
            <a:off x="728472" y="0"/>
            <a:ext cx="762000" cy="332740"/>
          </a:xfrm>
          <a:custGeom>
            <a:avLst/>
            <a:gdLst/>
            <a:ahLst/>
            <a:cxnLst/>
            <a:rect l="l" t="t" r="r" b="b"/>
            <a:pathLst>
              <a:path w="762000" h="332740">
                <a:moveTo>
                  <a:pt x="0" y="332232"/>
                </a:moveTo>
                <a:lnTo>
                  <a:pt x="762000" y="332232"/>
                </a:lnTo>
                <a:lnTo>
                  <a:pt x="762000" y="0"/>
                </a:lnTo>
                <a:lnTo>
                  <a:pt x="0" y="0"/>
                </a:lnTo>
                <a:lnTo>
                  <a:pt x="0" y="332232"/>
                </a:lnTo>
                <a:close/>
              </a:path>
            </a:pathLst>
          </a:custGeom>
          <a:solidFill>
            <a:srgbClr val="FFFFFF">
              <a:alpha val="1019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bk object 26"/>
          <p:cNvSpPr/>
          <p:nvPr/>
        </p:nvSpPr>
        <p:spPr>
          <a:xfrm>
            <a:off x="728472" y="6519671"/>
            <a:ext cx="762000" cy="338455"/>
          </a:xfrm>
          <a:custGeom>
            <a:avLst/>
            <a:gdLst/>
            <a:ahLst/>
            <a:cxnLst/>
            <a:rect l="l" t="t" r="r" b="b"/>
            <a:pathLst>
              <a:path w="762000" h="338454">
                <a:moveTo>
                  <a:pt x="0" y="338327"/>
                </a:moveTo>
                <a:lnTo>
                  <a:pt x="762000" y="338327"/>
                </a:lnTo>
                <a:lnTo>
                  <a:pt x="762000" y="0"/>
                </a:lnTo>
                <a:lnTo>
                  <a:pt x="0" y="0"/>
                </a:lnTo>
                <a:lnTo>
                  <a:pt x="0" y="338327"/>
                </a:lnTo>
                <a:close/>
              </a:path>
            </a:pathLst>
          </a:custGeom>
          <a:solidFill>
            <a:srgbClr val="FFFFFF">
              <a:alpha val="1019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bk object 27"/>
          <p:cNvSpPr/>
          <p:nvPr/>
        </p:nvSpPr>
        <p:spPr>
          <a:xfrm>
            <a:off x="8243316" y="0"/>
            <a:ext cx="62865" cy="332740"/>
          </a:xfrm>
          <a:custGeom>
            <a:avLst/>
            <a:gdLst/>
            <a:ahLst/>
            <a:cxnLst/>
            <a:rect l="l" t="t" r="r" b="b"/>
            <a:pathLst>
              <a:path w="62865" h="332740">
                <a:moveTo>
                  <a:pt x="0" y="332232"/>
                </a:moveTo>
                <a:lnTo>
                  <a:pt x="62483" y="332232"/>
                </a:lnTo>
                <a:lnTo>
                  <a:pt x="62483" y="0"/>
                </a:lnTo>
                <a:lnTo>
                  <a:pt x="0" y="0"/>
                </a:lnTo>
                <a:lnTo>
                  <a:pt x="0" y="332232"/>
                </a:lnTo>
                <a:close/>
              </a:path>
            </a:pathLst>
          </a:custGeom>
          <a:solidFill>
            <a:srgbClr val="FFFFFF">
              <a:alpha val="1019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bk object 28"/>
          <p:cNvSpPr/>
          <p:nvPr/>
        </p:nvSpPr>
        <p:spPr>
          <a:xfrm>
            <a:off x="6705600" y="6519671"/>
            <a:ext cx="1600200" cy="338455"/>
          </a:xfrm>
          <a:custGeom>
            <a:avLst/>
            <a:gdLst/>
            <a:ahLst/>
            <a:cxnLst/>
            <a:rect l="l" t="t" r="r" b="b"/>
            <a:pathLst>
              <a:path w="1600200" h="338454">
                <a:moveTo>
                  <a:pt x="0" y="338327"/>
                </a:moveTo>
                <a:lnTo>
                  <a:pt x="1600200" y="338327"/>
                </a:lnTo>
                <a:lnTo>
                  <a:pt x="1600200" y="0"/>
                </a:lnTo>
                <a:lnTo>
                  <a:pt x="0" y="0"/>
                </a:lnTo>
                <a:lnTo>
                  <a:pt x="0" y="338327"/>
                </a:lnTo>
                <a:close/>
              </a:path>
            </a:pathLst>
          </a:custGeom>
          <a:solidFill>
            <a:srgbClr val="FFFFFF">
              <a:alpha val="1019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bk object 29"/>
          <p:cNvSpPr/>
          <p:nvPr/>
        </p:nvSpPr>
        <p:spPr>
          <a:xfrm>
            <a:off x="8763000" y="0"/>
            <a:ext cx="381000" cy="6858000"/>
          </a:xfrm>
          <a:custGeom>
            <a:avLst/>
            <a:gdLst/>
            <a:ahLst/>
            <a:cxnLst/>
            <a:rect l="l" t="t" r="r" b="b"/>
            <a:pathLst>
              <a:path w="381000" h="6858000">
                <a:moveTo>
                  <a:pt x="0" y="6857999"/>
                </a:moveTo>
                <a:lnTo>
                  <a:pt x="380999" y="6857999"/>
                </a:lnTo>
                <a:lnTo>
                  <a:pt x="380999" y="0"/>
                </a:lnTo>
                <a:lnTo>
                  <a:pt x="0" y="0"/>
                </a:lnTo>
                <a:lnTo>
                  <a:pt x="0" y="6857999"/>
                </a:lnTo>
                <a:close/>
              </a:path>
            </a:pathLst>
          </a:custGeom>
          <a:solidFill>
            <a:srgbClr val="FFFFFF">
              <a:alpha val="1019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bk object 30"/>
          <p:cNvSpPr/>
          <p:nvPr/>
        </p:nvSpPr>
        <p:spPr>
          <a:xfrm>
            <a:off x="8229600" y="0"/>
            <a:ext cx="762000" cy="6858000"/>
          </a:xfrm>
          <a:custGeom>
            <a:avLst/>
            <a:gdLst/>
            <a:ahLst/>
            <a:cxnLst/>
            <a:rect l="l" t="t" r="r" b="b"/>
            <a:pathLst>
              <a:path w="762000" h="6858000">
                <a:moveTo>
                  <a:pt x="0" y="6858000"/>
                </a:moveTo>
                <a:lnTo>
                  <a:pt x="762000" y="6858000"/>
                </a:lnTo>
                <a:lnTo>
                  <a:pt x="76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19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bk object 31"/>
          <p:cNvSpPr/>
          <p:nvPr/>
        </p:nvSpPr>
        <p:spPr>
          <a:xfrm>
            <a:off x="3886200" y="0"/>
            <a:ext cx="675640" cy="332740"/>
          </a:xfrm>
          <a:custGeom>
            <a:avLst/>
            <a:gdLst/>
            <a:ahLst/>
            <a:cxnLst/>
            <a:rect l="l" t="t" r="r" b="b"/>
            <a:pathLst>
              <a:path w="675639" h="332740">
                <a:moveTo>
                  <a:pt x="0" y="332232"/>
                </a:moveTo>
                <a:lnTo>
                  <a:pt x="675132" y="332232"/>
                </a:lnTo>
                <a:lnTo>
                  <a:pt x="675132" y="0"/>
                </a:lnTo>
                <a:lnTo>
                  <a:pt x="0" y="0"/>
                </a:lnTo>
                <a:lnTo>
                  <a:pt x="0" y="332232"/>
                </a:lnTo>
                <a:close/>
              </a:path>
            </a:pathLst>
          </a:custGeom>
          <a:solidFill>
            <a:srgbClr val="FFFFFF">
              <a:alpha val="1019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32" name="bk object 32"/>
          <p:cNvSpPr/>
          <p:nvPr/>
        </p:nvSpPr>
        <p:spPr>
          <a:xfrm>
            <a:off x="3886200" y="6519671"/>
            <a:ext cx="2819400" cy="338455"/>
          </a:xfrm>
          <a:custGeom>
            <a:avLst/>
            <a:gdLst/>
            <a:ahLst/>
            <a:cxnLst/>
            <a:rect l="l" t="t" r="r" b="b"/>
            <a:pathLst>
              <a:path w="2819400" h="338454">
                <a:moveTo>
                  <a:pt x="0" y="338327"/>
                </a:moveTo>
                <a:lnTo>
                  <a:pt x="2819400" y="338327"/>
                </a:lnTo>
                <a:lnTo>
                  <a:pt x="2819400" y="0"/>
                </a:lnTo>
                <a:lnTo>
                  <a:pt x="0" y="0"/>
                </a:lnTo>
                <a:lnTo>
                  <a:pt x="0" y="338327"/>
                </a:lnTo>
                <a:close/>
              </a:path>
            </a:pathLst>
          </a:custGeom>
          <a:solidFill>
            <a:srgbClr val="FFFFFF">
              <a:alpha val="1019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33" name="bk object 33"/>
          <p:cNvSpPr/>
          <p:nvPr/>
        </p:nvSpPr>
        <p:spPr>
          <a:xfrm>
            <a:off x="51815" y="0"/>
            <a:ext cx="9098534" cy="686434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" name="bk object 34"/>
          <p:cNvSpPr/>
          <p:nvPr/>
        </p:nvSpPr>
        <p:spPr>
          <a:xfrm>
            <a:off x="457200" y="332231"/>
            <a:ext cx="8229600" cy="6187440"/>
          </a:xfrm>
          <a:custGeom>
            <a:avLst/>
            <a:gdLst/>
            <a:ahLst/>
            <a:cxnLst/>
            <a:rect l="l" t="t" r="r" b="b"/>
            <a:pathLst>
              <a:path w="8229600" h="6187440">
                <a:moveTo>
                  <a:pt x="0" y="6187440"/>
                </a:moveTo>
                <a:lnTo>
                  <a:pt x="8229600" y="6187440"/>
                </a:lnTo>
                <a:lnTo>
                  <a:pt x="8229600" y="0"/>
                </a:lnTo>
                <a:lnTo>
                  <a:pt x="0" y="0"/>
                </a:lnTo>
                <a:lnTo>
                  <a:pt x="0" y="618744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" name="bk object 35"/>
          <p:cNvSpPr/>
          <p:nvPr/>
        </p:nvSpPr>
        <p:spPr>
          <a:xfrm>
            <a:off x="457200" y="332231"/>
            <a:ext cx="8229600" cy="6187440"/>
          </a:xfrm>
          <a:custGeom>
            <a:avLst/>
            <a:gdLst/>
            <a:ahLst/>
            <a:cxnLst/>
            <a:rect l="l" t="t" r="r" b="b"/>
            <a:pathLst>
              <a:path w="8229600" h="6187440">
                <a:moveTo>
                  <a:pt x="0" y="6187440"/>
                </a:moveTo>
                <a:lnTo>
                  <a:pt x="8229600" y="6187440"/>
                </a:lnTo>
                <a:lnTo>
                  <a:pt x="8229600" y="0"/>
                </a:lnTo>
                <a:lnTo>
                  <a:pt x="0" y="0"/>
                </a:lnTo>
                <a:lnTo>
                  <a:pt x="0" y="6187440"/>
                </a:lnTo>
                <a:close/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bk object 36"/>
          <p:cNvSpPr/>
          <p:nvPr/>
        </p:nvSpPr>
        <p:spPr>
          <a:xfrm>
            <a:off x="4561332" y="0"/>
            <a:ext cx="3682365" cy="678180"/>
          </a:xfrm>
          <a:custGeom>
            <a:avLst/>
            <a:gdLst/>
            <a:ahLst/>
            <a:cxnLst/>
            <a:rect l="l" t="t" r="r" b="b"/>
            <a:pathLst>
              <a:path w="3682365" h="678180">
                <a:moveTo>
                  <a:pt x="0" y="678179"/>
                </a:moveTo>
                <a:lnTo>
                  <a:pt x="3681984" y="678179"/>
                </a:lnTo>
                <a:lnTo>
                  <a:pt x="3681984" y="0"/>
                </a:lnTo>
                <a:lnTo>
                  <a:pt x="0" y="0"/>
                </a:lnTo>
                <a:lnTo>
                  <a:pt x="0" y="678179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7" name="bk object 37"/>
          <p:cNvSpPr/>
          <p:nvPr/>
        </p:nvSpPr>
        <p:spPr>
          <a:xfrm>
            <a:off x="4561332" y="0"/>
            <a:ext cx="3682365" cy="678180"/>
          </a:xfrm>
          <a:custGeom>
            <a:avLst/>
            <a:gdLst/>
            <a:ahLst/>
            <a:cxnLst/>
            <a:rect l="l" t="t" r="r" b="b"/>
            <a:pathLst>
              <a:path w="3682365" h="678180">
                <a:moveTo>
                  <a:pt x="0" y="678179"/>
                </a:moveTo>
                <a:lnTo>
                  <a:pt x="3681984" y="678179"/>
                </a:lnTo>
                <a:lnTo>
                  <a:pt x="3681984" y="0"/>
                </a:lnTo>
              </a:path>
            </a:pathLst>
          </a:custGeom>
          <a:ln w="15240">
            <a:solidFill>
              <a:srgbClr val="74A40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" name="bk object 38"/>
          <p:cNvSpPr/>
          <p:nvPr/>
        </p:nvSpPr>
        <p:spPr>
          <a:xfrm>
            <a:off x="4561332" y="0"/>
            <a:ext cx="0" cy="678180"/>
          </a:xfrm>
          <a:custGeom>
            <a:avLst/>
            <a:gdLst/>
            <a:ahLst/>
            <a:cxnLst/>
            <a:rect l="l" t="t" r="r" b="b"/>
            <a:pathLst>
              <a:path w="0" h="678180">
                <a:moveTo>
                  <a:pt x="0" y="0"/>
                </a:moveTo>
                <a:lnTo>
                  <a:pt x="0" y="678179"/>
                </a:lnTo>
              </a:path>
            </a:pathLst>
          </a:custGeom>
          <a:ln w="15240">
            <a:solidFill>
              <a:srgbClr val="74A40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bk object 39"/>
          <p:cNvSpPr/>
          <p:nvPr/>
        </p:nvSpPr>
        <p:spPr>
          <a:xfrm>
            <a:off x="4648200" y="0"/>
            <a:ext cx="3505200" cy="603885"/>
          </a:xfrm>
          <a:custGeom>
            <a:avLst/>
            <a:gdLst/>
            <a:ahLst/>
            <a:cxnLst/>
            <a:rect l="l" t="t" r="r" b="b"/>
            <a:pathLst>
              <a:path w="3505200" h="603885">
                <a:moveTo>
                  <a:pt x="0" y="603503"/>
                </a:moveTo>
                <a:lnTo>
                  <a:pt x="3505200" y="603503"/>
                </a:lnTo>
                <a:lnTo>
                  <a:pt x="3505200" y="0"/>
                </a:lnTo>
                <a:lnTo>
                  <a:pt x="0" y="0"/>
                </a:lnTo>
                <a:lnTo>
                  <a:pt x="0" y="603503"/>
                </a:lnTo>
                <a:close/>
              </a:path>
            </a:pathLst>
          </a:custGeom>
          <a:solidFill>
            <a:srgbClr val="70685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0" i="0">
                <a:solidFill>
                  <a:srgbClr val="6F2F9F"/>
                </a:solidFill>
                <a:latin typeface="Century Gothic"/>
                <a:cs typeface="Century Gothic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rgbClr val="BE4D00"/>
                </a:solidFill>
                <a:latin typeface="Century Gothic"/>
                <a:cs typeface="Century Gothic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0" i="0">
                <a:solidFill>
                  <a:srgbClr val="6F2F9F"/>
                </a:solidFill>
                <a:latin typeface="Century Gothic"/>
                <a:cs typeface="Century Gothic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0" i="0">
                <a:solidFill>
                  <a:srgbClr val="6F2F9F"/>
                </a:solidFill>
                <a:latin typeface="Century Gothic"/>
                <a:cs typeface="Century Gothic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990600" y="0"/>
            <a:ext cx="1600200" cy="332740"/>
          </a:xfrm>
          <a:custGeom>
            <a:avLst/>
            <a:gdLst/>
            <a:ahLst/>
            <a:cxnLst/>
            <a:rect l="l" t="t" r="r" b="b"/>
            <a:pathLst>
              <a:path w="1600200" h="332740">
                <a:moveTo>
                  <a:pt x="0" y="332232"/>
                </a:moveTo>
                <a:lnTo>
                  <a:pt x="1600200" y="332232"/>
                </a:lnTo>
                <a:lnTo>
                  <a:pt x="1600200" y="0"/>
                </a:lnTo>
                <a:lnTo>
                  <a:pt x="0" y="0"/>
                </a:lnTo>
                <a:lnTo>
                  <a:pt x="0" y="332232"/>
                </a:lnTo>
                <a:close/>
              </a:path>
            </a:pathLst>
          </a:custGeom>
          <a:solidFill>
            <a:srgbClr val="FFFFFF">
              <a:alpha val="1019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990600" y="6519671"/>
            <a:ext cx="1600200" cy="338455"/>
          </a:xfrm>
          <a:custGeom>
            <a:avLst/>
            <a:gdLst/>
            <a:ahLst/>
            <a:cxnLst/>
            <a:rect l="l" t="t" r="r" b="b"/>
            <a:pathLst>
              <a:path w="1600200" h="338454">
                <a:moveTo>
                  <a:pt x="0" y="338327"/>
                </a:moveTo>
                <a:lnTo>
                  <a:pt x="1600200" y="338327"/>
                </a:lnTo>
                <a:lnTo>
                  <a:pt x="1600200" y="0"/>
                </a:lnTo>
                <a:lnTo>
                  <a:pt x="0" y="0"/>
                </a:lnTo>
                <a:lnTo>
                  <a:pt x="0" y="338327"/>
                </a:lnTo>
                <a:close/>
              </a:path>
            </a:pathLst>
          </a:custGeom>
          <a:solidFill>
            <a:srgbClr val="FFFFFF">
              <a:alpha val="1019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k object 19"/>
          <p:cNvSpPr/>
          <p:nvPr/>
        </p:nvSpPr>
        <p:spPr>
          <a:xfrm>
            <a:off x="76200" y="0"/>
            <a:ext cx="457200" cy="6858000"/>
          </a:xfrm>
          <a:custGeom>
            <a:avLst/>
            <a:gdLst/>
            <a:ahLst/>
            <a:cxnLst/>
            <a:rect l="l" t="t" r="r" b="b"/>
            <a:pathLst>
              <a:path w="457200" h="6858000">
                <a:moveTo>
                  <a:pt x="0" y="6858000"/>
                </a:moveTo>
                <a:lnTo>
                  <a:pt x="457200" y="6858000"/>
                </a:lnTo>
                <a:lnTo>
                  <a:pt x="4572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19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bk object 20"/>
          <p:cNvSpPr/>
          <p:nvPr/>
        </p:nvSpPr>
        <p:spPr>
          <a:xfrm>
            <a:off x="304800" y="0"/>
            <a:ext cx="762000" cy="6858000"/>
          </a:xfrm>
          <a:custGeom>
            <a:avLst/>
            <a:gdLst/>
            <a:ahLst/>
            <a:cxnLst/>
            <a:rect l="l" t="t" r="r" b="b"/>
            <a:pathLst>
              <a:path w="762000" h="6858000">
                <a:moveTo>
                  <a:pt x="0" y="6858000"/>
                </a:moveTo>
                <a:lnTo>
                  <a:pt x="762000" y="6858000"/>
                </a:lnTo>
                <a:lnTo>
                  <a:pt x="76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19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bk object 21"/>
          <p:cNvSpPr/>
          <p:nvPr/>
        </p:nvSpPr>
        <p:spPr>
          <a:xfrm>
            <a:off x="1414272" y="0"/>
            <a:ext cx="1600200" cy="332740"/>
          </a:xfrm>
          <a:custGeom>
            <a:avLst/>
            <a:gdLst/>
            <a:ahLst/>
            <a:cxnLst/>
            <a:rect l="l" t="t" r="r" b="b"/>
            <a:pathLst>
              <a:path w="1600200" h="332740">
                <a:moveTo>
                  <a:pt x="0" y="332232"/>
                </a:moveTo>
                <a:lnTo>
                  <a:pt x="1600200" y="332232"/>
                </a:lnTo>
                <a:lnTo>
                  <a:pt x="1600200" y="0"/>
                </a:lnTo>
                <a:lnTo>
                  <a:pt x="0" y="0"/>
                </a:lnTo>
                <a:lnTo>
                  <a:pt x="0" y="332232"/>
                </a:lnTo>
                <a:close/>
              </a:path>
            </a:pathLst>
          </a:custGeom>
          <a:solidFill>
            <a:srgbClr val="FFFFFF">
              <a:alpha val="1019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bk object 22"/>
          <p:cNvSpPr/>
          <p:nvPr/>
        </p:nvSpPr>
        <p:spPr>
          <a:xfrm>
            <a:off x="1414272" y="6519671"/>
            <a:ext cx="1600200" cy="338455"/>
          </a:xfrm>
          <a:custGeom>
            <a:avLst/>
            <a:gdLst/>
            <a:ahLst/>
            <a:cxnLst/>
            <a:rect l="l" t="t" r="r" b="b"/>
            <a:pathLst>
              <a:path w="1600200" h="338454">
                <a:moveTo>
                  <a:pt x="0" y="338327"/>
                </a:moveTo>
                <a:lnTo>
                  <a:pt x="1600200" y="338327"/>
                </a:lnTo>
                <a:lnTo>
                  <a:pt x="1600200" y="0"/>
                </a:lnTo>
                <a:lnTo>
                  <a:pt x="0" y="0"/>
                </a:lnTo>
                <a:lnTo>
                  <a:pt x="0" y="338327"/>
                </a:lnTo>
                <a:close/>
              </a:path>
            </a:pathLst>
          </a:custGeom>
          <a:solidFill>
            <a:srgbClr val="FFFFFF">
              <a:alpha val="1019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bk object 23"/>
          <p:cNvSpPr/>
          <p:nvPr/>
        </p:nvSpPr>
        <p:spPr>
          <a:xfrm>
            <a:off x="499872" y="0"/>
            <a:ext cx="457200" cy="332740"/>
          </a:xfrm>
          <a:custGeom>
            <a:avLst/>
            <a:gdLst/>
            <a:ahLst/>
            <a:cxnLst/>
            <a:rect l="l" t="t" r="r" b="b"/>
            <a:pathLst>
              <a:path w="457200" h="332740">
                <a:moveTo>
                  <a:pt x="0" y="332232"/>
                </a:moveTo>
                <a:lnTo>
                  <a:pt x="457200" y="332232"/>
                </a:lnTo>
                <a:lnTo>
                  <a:pt x="457200" y="0"/>
                </a:lnTo>
                <a:lnTo>
                  <a:pt x="0" y="0"/>
                </a:lnTo>
                <a:lnTo>
                  <a:pt x="0" y="332232"/>
                </a:lnTo>
                <a:close/>
              </a:path>
            </a:pathLst>
          </a:custGeom>
          <a:solidFill>
            <a:srgbClr val="FFFFFF">
              <a:alpha val="1019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bk object 24"/>
          <p:cNvSpPr/>
          <p:nvPr/>
        </p:nvSpPr>
        <p:spPr>
          <a:xfrm>
            <a:off x="499872" y="6519671"/>
            <a:ext cx="457200" cy="338455"/>
          </a:xfrm>
          <a:custGeom>
            <a:avLst/>
            <a:gdLst/>
            <a:ahLst/>
            <a:cxnLst/>
            <a:rect l="l" t="t" r="r" b="b"/>
            <a:pathLst>
              <a:path w="457200" h="338454">
                <a:moveTo>
                  <a:pt x="0" y="338327"/>
                </a:moveTo>
                <a:lnTo>
                  <a:pt x="457200" y="338327"/>
                </a:lnTo>
                <a:lnTo>
                  <a:pt x="457200" y="0"/>
                </a:lnTo>
                <a:lnTo>
                  <a:pt x="0" y="0"/>
                </a:lnTo>
                <a:lnTo>
                  <a:pt x="0" y="338327"/>
                </a:lnTo>
                <a:close/>
              </a:path>
            </a:pathLst>
          </a:custGeom>
          <a:solidFill>
            <a:srgbClr val="FFFFFF">
              <a:alpha val="1019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bk object 25"/>
          <p:cNvSpPr/>
          <p:nvPr/>
        </p:nvSpPr>
        <p:spPr>
          <a:xfrm>
            <a:off x="728472" y="0"/>
            <a:ext cx="762000" cy="332740"/>
          </a:xfrm>
          <a:custGeom>
            <a:avLst/>
            <a:gdLst/>
            <a:ahLst/>
            <a:cxnLst/>
            <a:rect l="l" t="t" r="r" b="b"/>
            <a:pathLst>
              <a:path w="762000" h="332740">
                <a:moveTo>
                  <a:pt x="0" y="332232"/>
                </a:moveTo>
                <a:lnTo>
                  <a:pt x="762000" y="332232"/>
                </a:lnTo>
                <a:lnTo>
                  <a:pt x="762000" y="0"/>
                </a:lnTo>
                <a:lnTo>
                  <a:pt x="0" y="0"/>
                </a:lnTo>
                <a:lnTo>
                  <a:pt x="0" y="332232"/>
                </a:lnTo>
                <a:close/>
              </a:path>
            </a:pathLst>
          </a:custGeom>
          <a:solidFill>
            <a:srgbClr val="FFFFFF">
              <a:alpha val="1019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bk object 26"/>
          <p:cNvSpPr/>
          <p:nvPr/>
        </p:nvSpPr>
        <p:spPr>
          <a:xfrm>
            <a:off x="728472" y="6519671"/>
            <a:ext cx="762000" cy="338455"/>
          </a:xfrm>
          <a:custGeom>
            <a:avLst/>
            <a:gdLst/>
            <a:ahLst/>
            <a:cxnLst/>
            <a:rect l="l" t="t" r="r" b="b"/>
            <a:pathLst>
              <a:path w="762000" h="338454">
                <a:moveTo>
                  <a:pt x="0" y="338327"/>
                </a:moveTo>
                <a:lnTo>
                  <a:pt x="762000" y="338327"/>
                </a:lnTo>
                <a:lnTo>
                  <a:pt x="762000" y="0"/>
                </a:lnTo>
                <a:lnTo>
                  <a:pt x="0" y="0"/>
                </a:lnTo>
                <a:lnTo>
                  <a:pt x="0" y="338327"/>
                </a:lnTo>
                <a:close/>
              </a:path>
            </a:pathLst>
          </a:custGeom>
          <a:solidFill>
            <a:srgbClr val="FFFFFF">
              <a:alpha val="1019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bk object 27"/>
          <p:cNvSpPr/>
          <p:nvPr/>
        </p:nvSpPr>
        <p:spPr>
          <a:xfrm>
            <a:off x="8243316" y="0"/>
            <a:ext cx="62865" cy="332740"/>
          </a:xfrm>
          <a:custGeom>
            <a:avLst/>
            <a:gdLst/>
            <a:ahLst/>
            <a:cxnLst/>
            <a:rect l="l" t="t" r="r" b="b"/>
            <a:pathLst>
              <a:path w="62865" h="332740">
                <a:moveTo>
                  <a:pt x="0" y="332232"/>
                </a:moveTo>
                <a:lnTo>
                  <a:pt x="62483" y="332232"/>
                </a:lnTo>
                <a:lnTo>
                  <a:pt x="62483" y="0"/>
                </a:lnTo>
                <a:lnTo>
                  <a:pt x="0" y="0"/>
                </a:lnTo>
                <a:lnTo>
                  <a:pt x="0" y="332232"/>
                </a:lnTo>
                <a:close/>
              </a:path>
            </a:pathLst>
          </a:custGeom>
          <a:solidFill>
            <a:srgbClr val="FFFFFF">
              <a:alpha val="1019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bk object 28"/>
          <p:cNvSpPr/>
          <p:nvPr/>
        </p:nvSpPr>
        <p:spPr>
          <a:xfrm>
            <a:off x="6705600" y="6519671"/>
            <a:ext cx="1600200" cy="338455"/>
          </a:xfrm>
          <a:custGeom>
            <a:avLst/>
            <a:gdLst/>
            <a:ahLst/>
            <a:cxnLst/>
            <a:rect l="l" t="t" r="r" b="b"/>
            <a:pathLst>
              <a:path w="1600200" h="338454">
                <a:moveTo>
                  <a:pt x="0" y="338327"/>
                </a:moveTo>
                <a:lnTo>
                  <a:pt x="1600200" y="338327"/>
                </a:lnTo>
                <a:lnTo>
                  <a:pt x="1600200" y="0"/>
                </a:lnTo>
                <a:lnTo>
                  <a:pt x="0" y="0"/>
                </a:lnTo>
                <a:lnTo>
                  <a:pt x="0" y="338327"/>
                </a:lnTo>
                <a:close/>
              </a:path>
            </a:pathLst>
          </a:custGeom>
          <a:solidFill>
            <a:srgbClr val="FFFFFF">
              <a:alpha val="1019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bk object 29"/>
          <p:cNvSpPr/>
          <p:nvPr/>
        </p:nvSpPr>
        <p:spPr>
          <a:xfrm>
            <a:off x="8763000" y="0"/>
            <a:ext cx="381000" cy="6858000"/>
          </a:xfrm>
          <a:custGeom>
            <a:avLst/>
            <a:gdLst/>
            <a:ahLst/>
            <a:cxnLst/>
            <a:rect l="l" t="t" r="r" b="b"/>
            <a:pathLst>
              <a:path w="381000" h="6858000">
                <a:moveTo>
                  <a:pt x="0" y="6857999"/>
                </a:moveTo>
                <a:lnTo>
                  <a:pt x="380999" y="6857999"/>
                </a:lnTo>
                <a:lnTo>
                  <a:pt x="380999" y="0"/>
                </a:lnTo>
                <a:lnTo>
                  <a:pt x="0" y="0"/>
                </a:lnTo>
                <a:lnTo>
                  <a:pt x="0" y="6857999"/>
                </a:lnTo>
                <a:close/>
              </a:path>
            </a:pathLst>
          </a:custGeom>
          <a:solidFill>
            <a:srgbClr val="FFFFFF">
              <a:alpha val="1019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bk object 30"/>
          <p:cNvSpPr/>
          <p:nvPr/>
        </p:nvSpPr>
        <p:spPr>
          <a:xfrm>
            <a:off x="8229600" y="0"/>
            <a:ext cx="762000" cy="6858000"/>
          </a:xfrm>
          <a:custGeom>
            <a:avLst/>
            <a:gdLst/>
            <a:ahLst/>
            <a:cxnLst/>
            <a:rect l="l" t="t" r="r" b="b"/>
            <a:pathLst>
              <a:path w="762000" h="6858000">
                <a:moveTo>
                  <a:pt x="0" y="6858000"/>
                </a:moveTo>
                <a:lnTo>
                  <a:pt x="762000" y="6858000"/>
                </a:lnTo>
                <a:lnTo>
                  <a:pt x="76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19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bk object 31"/>
          <p:cNvSpPr/>
          <p:nvPr/>
        </p:nvSpPr>
        <p:spPr>
          <a:xfrm>
            <a:off x="3886200" y="0"/>
            <a:ext cx="675640" cy="332740"/>
          </a:xfrm>
          <a:custGeom>
            <a:avLst/>
            <a:gdLst/>
            <a:ahLst/>
            <a:cxnLst/>
            <a:rect l="l" t="t" r="r" b="b"/>
            <a:pathLst>
              <a:path w="675639" h="332740">
                <a:moveTo>
                  <a:pt x="0" y="332232"/>
                </a:moveTo>
                <a:lnTo>
                  <a:pt x="675132" y="332232"/>
                </a:lnTo>
                <a:lnTo>
                  <a:pt x="675132" y="0"/>
                </a:lnTo>
                <a:lnTo>
                  <a:pt x="0" y="0"/>
                </a:lnTo>
                <a:lnTo>
                  <a:pt x="0" y="332232"/>
                </a:lnTo>
                <a:close/>
              </a:path>
            </a:pathLst>
          </a:custGeom>
          <a:solidFill>
            <a:srgbClr val="FFFFFF">
              <a:alpha val="1019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32" name="bk object 32"/>
          <p:cNvSpPr/>
          <p:nvPr/>
        </p:nvSpPr>
        <p:spPr>
          <a:xfrm>
            <a:off x="3886200" y="6519671"/>
            <a:ext cx="2819400" cy="338455"/>
          </a:xfrm>
          <a:custGeom>
            <a:avLst/>
            <a:gdLst/>
            <a:ahLst/>
            <a:cxnLst/>
            <a:rect l="l" t="t" r="r" b="b"/>
            <a:pathLst>
              <a:path w="2819400" h="338454">
                <a:moveTo>
                  <a:pt x="0" y="338327"/>
                </a:moveTo>
                <a:lnTo>
                  <a:pt x="2819400" y="338327"/>
                </a:lnTo>
                <a:lnTo>
                  <a:pt x="2819400" y="0"/>
                </a:lnTo>
                <a:lnTo>
                  <a:pt x="0" y="0"/>
                </a:lnTo>
                <a:lnTo>
                  <a:pt x="0" y="338327"/>
                </a:lnTo>
                <a:close/>
              </a:path>
            </a:pathLst>
          </a:custGeom>
          <a:solidFill>
            <a:srgbClr val="FFFFFF">
              <a:alpha val="1019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33" name="bk object 33"/>
          <p:cNvSpPr/>
          <p:nvPr/>
        </p:nvSpPr>
        <p:spPr>
          <a:xfrm>
            <a:off x="51815" y="0"/>
            <a:ext cx="9098534" cy="686434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" name="bk object 34"/>
          <p:cNvSpPr/>
          <p:nvPr/>
        </p:nvSpPr>
        <p:spPr>
          <a:xfrm>
            <a:off x="457200" y="332231"/>
            <a:ext cx="8229600" cy="6187440"/>
          </a:xfrm>
          <a:custGeom>
            <a:avLst/>
            <a:gdLst/>
            <a:ahLst/>
            <a:cxnLst/>
            <a:rect l="l" t="t" r="r" b="b"/>
            <a:pathLst>
              <a:path w="8229600" h="6187440">
                <a:moveTo>
                  <a:pt x="0" y="6187440"/>
                </a:moveTo>
                <a:lnTo>
                  <a:pt x="8229600" y="6187440"/>
                </a:lnTo>
                <a:lnTo>
                  <a:pt x="8229600" y="0"/>
                </a:lnTo>
                <a:lnTo>
                  <a:pt x="0" y="0"/>
                </a:lnTo>
                <a:lnTo>
                  <a:pt x="0" y="618744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" name="bk object 35"/>
          <p:cNvSpPr/>
          <p:nvPr/>
        </p:nvSpPr>
        <p:spPr>
          <a:xfrm>
            <a:off x="457200" y="332231"/>
            <a:ext cx="8229600" cy="6187440"/>
          </a:xfrm>
          <a:custGeom>
            <a:avLst/>
            <a:gdLst/>
            <a:ahLst/>
            <a:cxnLst/>
            <a:rect l="l" t="t" r="r" b="b"/>
            <a:pathLst>
              <a:path w="8229600" h="6187440">
                <a:moveTo>
                  <a:pt x="0" y="6187440"/>
                </a:moveTo>
                <a:lnTo>
                  <a:pt x="8229600" y="6187440"/>
                </a:lnTo>
                <a:lnTo>
                  <a:pt x="8229600" y="0"/>
                </a:lnTo>
                <a:lnTo>
                  <a:pt x="0" y="0"/>
                </a:lnTo>
                <a:lnTo>
                  <a:pt x="0" y="6187440"/>
                </a:lnTo>
                <a:close/>
              </a:path>
            </a:pathLst>
          </a:custGeom>
          <a:ln w="609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79093" y="2307793"/>
            <a:ext cx="2494915" cy="7575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00" b="0" i="0">
                <a:solidFill>
                  <a:srgbClr val="6F2F9F"/>
                </a:solidFill>
                <a:latin typeface="Century Gothic"/>
                <a:cs typeface="Century Gothic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21868" y="2934887"/>
            <a:ext cx="4184650" cy="20599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rgbClr val="BE4D00"/>
                </a:solidFill>
                <a:latin typeface="Century Gothic"/>
                <a:cs typeface="Century Gothic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4" Type="http://schemas.openxmlformats.org/officeDocument/2006/relationships/image" Target="../media/image11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8.jpg"/><Relationship Id="rId8" Type="http://schemas.openxmlformats.org/officeDocument/2006/relationships/image" Target="../media/image19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61332" y="0"/>
            <a:ext cx="3682365" cy="678180"/>
          </a:xfrm>
          <a:custGeom>
            <a:avLst/>
            <a:gdLst/>
            <a:ahLst/>
            <a:cxnLst/>
            <a:rect l="l" t="t" r="r" b="b"/>
            <a:pathLst>
              <a:path w="3682365" h="678180">
                <a:moveTo>
                  <a:pt x="0" y="678179"/>
                </a:moveTo>
                <a:lnTo>
                  <a:pt x="3681984" y="678179"/>
                </a:lnTo>
                <a:lnTo>
                  <a:pt x="3681984" y="0"/>
                </a:lnTo>
              </a:path>
            </a:pathLst>
          </a:custGeom>
          <a:ln w="15240">
            <a:solidFill>
              <a:srgbClr val="74A40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557521" y="0"/>
            <a:ext cx="0" cy="678180"/>
          </a:xfrm>
          <a:custGeom>
            <a:avLst/>
            <a:gdLst/>
            <a:ahLst/>
            <a:cxnLst/>
            <a:rect l="l" t="t" r="r" b="b"/>
            <a:pathLst>
              <a:path w="0" h="678180">
                <a:moveTo>
                  <a:pt x="0" y="0"/>
                </a:moveTo>
                <a:lnTo>
                  <a:pt x="0" y="678179"/>
                </a:lnTo>
              </a:path>
            </a:pathLst>
          </a:custGeom>
          <a:ln w="7620">
            <a:solidFill>
              <a:srgbClr val="74A40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914400" y="0"/>
            <a:ext cx="1600200" cy="6858000"/>
          </a:xfrm>
          <a:custGeom>
            <a:avLst/>
            <a:gdLst/>
            <a:ahLst/>
            <a:cxnLst/>
            <a:rect l="l" t="t" r="r" b="b"/>
            <a:pathLst>
              <a:path w="1600200" h="6858000">
                <a:moveTo>
                  <a:pt x="0" y="6858000"/>
                </a:moveTo>
                <a:lnTo>
                  <a:pt x="1600200" y="6858000"/>
                </a:lnTo>
                <a:lnTo>
                  <a:pt x="16002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19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0"/>
            <a:ext cx="457200" cy="6858000"/>
          </a:xfrm>
          <a:custGeom>
            <a:avLst/>
            <a:gdLst/>
            <a:ahLst/>
            <a:cxnLst/>
            <a:rect l="l" t="t" r="r" b="b"/>
            <a:pathLst>
              <a:path w="457200" h="6858000">
                <a:moveTo>
                  <a:pt x="0" y="6858000"/>
                </a:moveTo>
                <a:lnTo>
                  <a:pt x="457200" y="6858000"/>
                </a:lnTo>
                <a:lnTo>
                  <a:pt x="4572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19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228600" y="0"/>
            <a:ext cx="762000" cy="6858000"/>
          </a:xfrm>
          <a:custGeom>
            <a:avLst/>
            <a:gdLst/>
            <a:ahLst/>
            <a:cxnLst/>
            <a:rect l="l" t="t" r="r" b="b"/>
            <a:pathLst>
              <a:path w="762000" h="6858000">
                <a:moveTo>
                  <a:pt x="0" y="6858000"/>
                </a:moveTo>
                <a:lnTo>
                  <a:pt x="762000" y="6858000"/>
                </a:lnTo>
                <a:lnTo>
                  <a:pt x="76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19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338072" y="0"/>
            <a:ext cx="1600200" cy="6858000"/>
          </a:xfrm>
          <a:custGeom>
            <a:avLst/>
            <a:gdLst/>
            <a:ahLst/>
            <a:cxnLst/>
            <a:rect l="l" t="t" r="r" b="b"/>
            <a:pathLst>
              <a:path w="1600200" h="6858000">
                <a:moveTo>
                  <a:pt x="0" y="6858000"/>
                </a:moveTo>
                <a:lnTo>
                  <a:pt x="1600200" y="6858000"/>
                </a:lnTo>
                <a:lnTo>
                  <a:pt x="16002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19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423672" y="0"/>
            <a:ext cx="457200" cy="6858000"/>
          </a:xfrm>
          <a:custGeom>
            <a:avLst/>
            <a:gdLst/>
            <a:ahLst/>
            <a:cxnLst/>
            <a:rect l="l" t="t" r="r" b="b"/>
            <a:pathLst>
              <a:path w="457200" h="6858000">
                <a:moveTo>
                  <a:pt x="0" y="6858000"/>
                </a:moveTo>
                <a:lnTo>
                  <a:pt x="457200" y="6858000"/>
                </a:lnTo>
                <a:lnTo>
                  <a:pt x="4572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19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652272" y="0"/>
            <a:ext cx="762000" cy="6858000"/>
          </a:xfrm>
          <a:custGeom>
            <a:avLst/>
            <a:gdLst/>
            <a:ahLst/>
            <a:cxnLst/>
            <a:rect l="l" t="t" r="r" b="b"/>
            <a:pathLst>
              <a:path w="762000" h="6858000">
                <a:moveTo>
                  <a:pt x="0" y="6858000"/>
                </a:moveTo>
                <a:lnTo>
                  <a:pt x="762000" y="6858000"/>
                </a:lnTo>
                <a:lnTo>
                  <a:pt x="76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19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6629400" y="6252971"/>
            <a:ext cx="1600200" cy="605155"/>
          </a:xfrm>
          <a:custGeom>
            <a:avLst/>
            <a:gdLst/>
            <a:ahLst/>
            <a:cxnLst/>
            <a:rect l="l" t="t" r="r" b="b"/>
            <a:pathLst>
              <a:path w="1600200" h="605154">
                <a:moveTo>
                  <a:pt x="0" y="605027"/>
                </a:moveTo>
                <a:lnTo>
                  <a:pt x="1600200" y="605027"/>
                </a:lnTo>
                <a:lnTo>
                  <a:pt x="1600200" y="0"/>
                </a:lnTo>
                <a:lnTo>
                  <a:pt x="0" y="0"/>
                </a:lnTo>
                <a:lnTo>
                  <a:pt x="0" y="605027"/>
                </a:lnTo>
                <a:close/>
              </a:path>
            </a:pathLst>
          </a:custGeom>
          <a:solidFill>
            <a:srgbClr val="FFFFFF">
              <a:alpha val="1019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8686800" y="0"/>
            <a:ext cx="457200" cy="6858000"/>
          </a:xfrm>
          <a:custGeom>
            <a:avLst/>
            <a:gdLst/>
            <a:ahLst/>
            <a:cxnLst/>
            <a:rect l="l" t="t" r="r" b="b"/>
            <a:pathLst>
              <a:path w="457200" h="6858000">
                <a:moveTo>
                  <a:pt x="0" y="6858000"/>
                </a:moveTo>
                <a:lnTo>
                  <a:pt x="457200" y="6858000"/>
                </a:lnTo>
                <a:lnTo>
                  <a:pt x="4572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19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8153400" y="0"/>
            <a:ext cx="762000" cy="6858000"/>
          </a:xfrm>
          <a:custGeom>
            <a:avLst/>
            <a:gdLst/>
            <a:ahLst/>
            <a:cxnLst/>
            <a:rect l="l" t="t" r="r" b="b"/>
            <a:pathLst>
              <a:path w="762000" h="6858000">
                <a:moveTo>
                  <a:pt x="0" y="6858000"/>
                </a:moveTo>
                <a:lnTo>
                  <a:pt x="762000" y="6858000"/>
                </a:lnTo>
                <a:lnTo>
                  <a:pt x="76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19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3810000" y="0"/>
            <a:ext cx="2819400" cy="6858000"/>
          </a:xfrm>
          <a:custGeom>
            <a:avLst/>
            <a:gdLst/>
            <a:ahLst/>
            <a:cxnLst/>
            <a:rect l="l" t="t" r="r" b="b"/>
            <a:pathLst>
              <a:path w="2819400" h="6858000">
                <a:moveTo>
                  <a:pt x="0" y="6858000"/>
                </a:moveTo>
                <a:lnTo>
                  <a:pt x="2819400" y="6858000"/>
                </a:lnTo>
                <a:lnTo>
                  <a:pt x="28194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19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2895600" y="0"/>
            <a:ext cx="457200" cy="6858000"/>
          </a:xfrm>
          <a:custGeom>
            <a:avLst/>
            <a:gdLst/>
            <a:ahLst/>
            <a:cxnLst/>
            <a:rect l="l" t="t" r="r" b="b"/>
            <a:pathLst>
              <a:path w="457200" h="6858000">
                <a:moveTo>
                  <a:pt x="0" y="6858000"/>
                </a:moveTo>
                <a:lnTo>
                  <a:pt x="457200" y="6858000"/>
                </a:lnTo>
                <a:lnTo>
                  <a:pt x="4572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19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3124200" y="0"/>
            <a:ext cx="762000" cy="6858000"/>
          </a:xfrm>
          <a:custGeom>
            <a:avLst/>
            <a:gdLst/>
            <a:ahLst/>
            <a:cxnLst/>
            <a:rect l="l" t="t" r="r" b="b"/>
            <a:pathLst>
              <a:path w="762000" h="6858000">
                <a:moveTo>
                  <a:pt x="0" y="6858000"/>
                </a:moveTo>
                <a:lnTo>
                  <a:pt x="762000" y="6858000"/>
                </a:lnTo>
                <a:lnTo>
                  <a:pt x="76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19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-6349" y="210058"/>
            <a:ext cx="9156699" cy="665429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4561332" y="0"/>
            <a:ext cx="3682365" cy="6253480"/>
          </a:xfrm>
          <a:custGeom>
            <a:avLst/>
            <a:gdLst/>
            <a:ahLst/>
            <a:cxnLst/>
            <a:rect l="l" t="t" r="r" b="b"/>
            <a:pathLst>
              <a:path w="3682365" h="6253480">
                <a:moveTo>
                  <a:pt x="0" y="6252972"/>
                </a:moveTo>
                <a:lnTo>
                  <a:pt x="3681984" y="6252972"/>
                </a:lnTo>
                <a:lnTo>
                  <a:pt x="3681984" y="0"/>
                </a:lnTo>
                <a:lnTo>
                  <a:pt x="0" y="0"/>
                </a:lnTo>
                <a:lnTo>
                  <a:pt x="0" y="6252972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4561332" y="0"/>
            <a:ext cx="3682365" cy="6253480"/>
          </a:xfrm>
          <a:custGeom>
            <a:avLst/>
            <a:gdLst/>
            <a:ahLst/>
            <a:cxnLst/>
            <a:rect l="l" t="t" r="r" b="b"/>
            <a:pathLst>
              <a:path w="3682365" h="6253480">
                <a:moveTo>
                  <a:pt x="0" y="6252972"/>
                </a:moveTo>
                <a:lnTo>
                  <a:pt x="3681984" y="6252972"/>
                </a:lnTo>
                <a:lnTo>
                  <a:pt x="3681984" y="0"/>
                </a:lnTo>
              </a:path>
            </a:pathLst>
          </a:custGeom>
          <a:ln w="15240">
            <a:solidFill>
              <a:srgbClr val="74A40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4561332" y="0"/>
            <a:ext cx="0" cy="6253480"/>
          </a:xfrm>
          <a:custGeom>
            <a:avLst/>
            <a:gdLst/>
            <a:ahLst/>
            <a:cxnLst/>
            <a:rect l="l" t="t" r="r" b="b"/>
            <a:pathLst>
              <a:path w="0" h="6253480">
                <a:moveTo>
                  <a:pt x="0" y="0"/>
                </a:moveTo>
                <a:lnTo>
                  <a:pt x="0" y="6252972"/>
                </a:lnTo>
              </a:path>
            </a:pathLst>
          </a:custGeom>
          <a:ln w="15240">
            <a:solidFill>
              <a:srgbClr val="74A40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4648200" y="0"/>
            <a:ext cx="3505200" cy="2292350"/>
          </a:xfrm>
          <a:custGeom>
            <a:avLst/>
            <a:gdLst/>
            <a:ahLst/>
            <a:cxnLst/>
            <a:rect l="l" t="t" r="r" b="b"/>
            <a:pathLst>
              <a:path w="3505200" h="2292350">
                <a:moveTo>
                  <a:pt x="0" y="2292096"/>
                </a:moveTo>
                <a:lnTo>
                  <a:pt x="3505200" y="2292096"/>
                </a:lnTo>
                <a:lnTo>
                  <a:pt x="3505200" y="0"/>
                </a:lnTo>
                <a:lnTo>
                  <a:pt x="0" y="0"/>
                </a:lnTo>
                <a:lnTo>
                  <a:pt x="0" y="2292096"/>
                </a:lnTo>
                <a:close/>
              </a:path>
            </a:pathLst>
          </a:custGeom>
          <a:solidFill>
            <a:srgbClr val="70685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4651247" y="6128003"/>
            <a:ext cx="3505200" cy="0"/>
          </a:xfrm>
          <a:custGeom>
            <a:avLst/>
            <a:gdLst/>
            <a:ahLst/>
            <a:cxnLst/>
            <a:rect l="l" t="t" r="r" b="b"/>
            <a:pathLst>
              <a:path w="3505200" h="0">
                <a:moveTo>
                  <a:pt x="0" y="0"/>
                </a:moveTo>
                <a:lnTo>
                  <a:pt x="3505200" y="0"/>
                </a:lnTo>
              </a:path>
            </a:pathLst>
          </a:custGeom>
          <a:ln w="82295">
            <a:solidFill>
              <a:srgbClr val="93C5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0" y="88392"/>
            <a:ext cx="7331836" cy="28543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996696" y="2215845"/>
            <a:ext cx="5725540" cy="412229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490727" y="710183"/>
            <a:ext cx="7054469" cy="234835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61332" y="0"/>
            <a:ext cx="3682365" cy="678180"/>
          </a:xfrm>
          <a:custGeom>
            <a:avLst/>
            <a:gdLst/>
            <a:ahLst/>
            <a:cxnLst/>
            <a:rect l="l" t="t" r="r" b="b"/>
            <a:pathLst>
              <a:path w="3682365" h="678180">
                <a:moveTo>
                  <a:pt x="0" y="678179"/>
                </a:moveTo>
                <a:lnTo>
                  <a:pt x="3681984" y="678179"/>
                </a:lnTo>
                <a:lnTo>
                  <a:pt x="3681984" y="0"/>
                </a:lnTo>
                <a:lnTo>
                  <a:pt x="0" y="0"/>
                </a:lnTo>
                <a:lnTo>
                  <a:pt x="0" y="678179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561332" y="0"/>
            <a:ext cx="3682365" cy="678180"/>
          </a:xfrm>
          <a:custGeom>
            <a:avLst/>
            <a:gdLst/>
            <a:ahLst/>
            <a:cxnLst/>
            <a:rect l="l" t="t" r="r" b="b"/>
            <a:pathLst>
              <a:path w="3682365" h="678180">
                <a:moveTo>
                  <a:pt x="0" y="678179"/>
                </a:moveTo>
                <a:lnTo>
                  <a:pt x="3681984" y="678179"/>
                </a:lnTo>
                <a:lnTo>
                  <a:pt x="3681984" y="0"/>
                </a:lnTo>
              </a:path>
            </a:pathLst>
          </a:custGeom>
          <a:ln w="15240">
            <a:solidFill>
              <a:srgbClr val="74A40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561332" y="0"/>
            <a:ext cx="0" cy="678180"/>
          </a:xfrm>
          <a:custGeom>
            <a:avLst/>
            <a:gdLst/>
            <a:ahLst/>
            <a:cxnLst/>
            <a:rect l="l" t="t" r="r" b="b"/>
            <a:pathLst>
              <a:path w="0" h="678180">
                <a:moveTo>
                  <a:pt x="0" y="0"/>
                </a:moveTo>
                <a:lnTo>
                  <a:pt x="0" y="678179"/>
                </a:lnTo>
              </a:path>
            </a:pathLst>
          </a:custGeom>
          <a:ln w="15240">
            <a:solidFill>
              <a:srgbClr val="74A40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648200" y="0"/>
            <a:ext cx="3505200" cy="603885"/>
          </a:xfrm>
          <a:custGeom>
            <a:avLst/>
            <a:gdLst/>
            <a:ahLst/>
            <a:cxnLst/>
            <a:rect l="l" t="t" r="r" b="b"/>
            <a:pathLst>
              <a:path w="3505200" h="603885">
                <a:moveTo>
                  <a:pt x="0" y="603503"/>
                </a:moveTo>
                <a:lnTo>
                  <a:pt x="3505200" y="603503"/>
                </a:lnTo>
                <a:lnTo>
                  <a:pt x="3505200" y="0"/>
                </a:lnTo>
                <a:lnTo>
                  <a:pt x="0" y="0"/>
                </a:lnTo>
                <a:lnTo>
                  <a:pt x="0" y="603503"/>
                </a:lnTo>
                <a:close/>
              </a:path>
            </a:pathLst>
          </a:custGeom>
          <a:solidFill>
            <a:srgbClr val="70685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466344" y="2212848"/>
            <a:ext cx="2377440" cy="2865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777240" y="633983"/>
            <a:ext cx="1351661" cy="136080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1083055" y="887348"/>
            <a:ext cx="744220" cy="84899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800" spc="5">
                <a:solidFill>
                  <a:srgbClr val="FFFFFF"/>
                </a:solidFill>
                <a:latin typeface="Century Gothic"/>
                <a:cs typeface="Century Gothic"/>
              </a:rPr>
              <a:t>З</a:t>
            </a:r>
            <a:r>
              <a:rPr dirty="0" sz="1800" spc="-10">
                <a:solidFill>
                  <a:srgbClr val="FFFFFF"/>
                </a:solidFill>
                <a:latin typeface="Century Gothic"/>
                <a:cs typeface="Century Gothic"/>
              </a:rPr>
              <a:t>ада</a:t>
            </a:r>
            <a:r>
              <a:rPr dirty="0" sz="1800">
                <a:solidFill>
                  <a:srgbClr val="FFFFFF"/>
                </a:solidFill>
                <a:latin typeface="Century Gothic"/>
                <a:cs typeface="Century Gothic"/>
              </a:rPr>
              <a:t>н  </a:t>
            </a:r>
            <a:r>
              <a:rPr dirty="0" sz="1800" spc="-5">
                <a:solidFill>
                  <a:srgbClr val="FFFFFF"/>
                </a:solidFill>
                <a:latin typeface="Century Gothic"/>
                <a:cs typeface="Century Gothic"/>
              </a:rPr>
              <a:t>ие</a:t>
            </a:r>
            <a:endParaRPr sz="1800">
              <a:latin typeface="Century Gothic"/>
              <a:cs typeface="Century Gothic"/>
            </a:endParaRPr>
          </a:p>
          <a:p>
            <a:pPr algn="ctr" marL="2540">
              <a:lnSpc>
                <a:spcPct val="100000"/>
              </a:lnSpc>
            </a:pPr>
            <a:r>
              <a:rPr dirty="0" sz="1800" spc="-5">
                <a:solidFill>
                  <a:srgbClr val="FFFFFF"/>
                </a:solidFill>
                <a:latin typeface="Century Gothic"/>
                <a:cs typeface="Century Gothic"/>
              </a:rPr>
              <a:t>№1.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689605" y="959358"/>
            <a:ext cx="5355590" cy="13944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780539">
              <a:lnSpc>
                <a:spcPts val="2150"/>
              </a:lnSpc>
              <a:spcBef>
                <a:spcPts val="100"/>
              </a:spcBef>
            </a:pPr>
            <a:r>
              <a:rPr dirty="0" sz="1800" spc="5" b="1">
                <a:latin typeface="Century Gothic"/>
                <a:cs typeface="Century Gothic"/>
              </a:rPr>
              <a:t>«Время</a:t>
            </a:r>
            <a:r>
              <a:rPr dirty="0" sz="1800" spc="-55" b="1">
                <a:latin typeface="Century Gothic"/>
                <a:cs typeface="Century Gothic"/>
              </a:rPr>
              <a:t> </a:t>
            </a:r>
            <a:r>
              <a:rPr dirty="0" sz="1800" spc="-5" b="1">
                <a:latin typeface="Century Gothic"/>
                <a:cs typeface="Century Gothic"/>
              </a:rPr>
              <a:t>истекло»</a:t>
            </a:r>
            <a:endParaRPr sz="1800">
              <a:latin typeface="Century Gothic"/>
              <a:cs typeface="Century Gothic"/>
            </a:endParaRPr>
          </a:p>
          <a:p>
            <a:pPr marL="12700" marR="5080">
              <a:lnSpc>
                <a:spcPts val="2160"/>
              </a:lnSpc>
              <a:spcBef>
                <a:spcPts val="60"/>
              </a:spcBef>
            </a:pPr>
            <a:r>
              <a:rPr dirty="0" sz="1800">
                <a:latin typeface="Century Gothic"/>
                <a:cs typeface="Century Gothic"/>
              </a:rPr>
              <a:t>В </a:t>
            </a:r>
            <a:r>
              <a:rPr dirty="0" sz="1800" spc="-5">
                <a:latin typeface="Century Gothic"/>
                <a:cs typeface="Century Gothic"/>
              </a:rPr>
              <a:t>приведенном примере двусмысленность  </a:t>
            </a:r>
            <a:r>
              <a:rPr dirty="0" sz="1800">
                <a:latin typeface="Century Gothic"/>
                <a:cs typeface="Century Gothic"/>
              </a:rPr>
              <a:t>создается за счет того, что слова </a:t>
            </a:r>
            <a:r>
              <a:rPr dirty="0" sz="1800" spc="-5">
                <a:latin typeface="Century Gothic"/>
                <a:cs typeface="Century Gothic"/>
              </a:rPr>
              <a:t>могут быть  записаны двояко </a:t>
            </a:r>
            <a:r>
              <a:rPr dirty="0" sz="1800">
                <a:latin typeface="Century Gothic"/>
                <a:cs typeface="Century Gothic"/>
              </a:rPr>
              <a:t>в </a:t>
            </a:r>
            <a:r>
              <a:rPr dirty="0" sz="1800" spc="-5">
                <a:latin typeface="Century Gothic"/>
                <a:cs typeface="Century Gothic"/>
              </a:rPr>
              <a:t>зависимости </a:t>
            </a:r>
            <a:r>
              <a:rPr dirty="0" sz="1800">
                <a:latin typeface="Century Gothic"/>
                <a:cs typeface="Century Gothic"/>
              </a:rPr>
              <a:t>от </a:t>
            </a:r>
            <a:r>
              <a:rPr dirty="0" sz="1800" spc="-5">
                <a:latin typeface="Century Gothic"/>
                <a:cs typeface="Century Gothic"/>
              </a:rPr>
              <a:t>того,</a:t>
            </a:r>
            <a:r>
              <a:rPr dirty="0" sz="1800" spc="-70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какой</a:t>
            </a:r>
            <a:endParaRPr sz="1800">
              <a:latin typeface="Century Gothic"/>
              <a:cs typeface="Century Gothic"/>
            </a:endParaRPr>
          </a:p>
          <a:p>
            <a:pPr marL="12700">
              <a:lnSpc>
                <a:spcPts val="2090"/>
              </a:lnSpc>
            </a:pPr>
            <a:r>
              <a:rPr dirty="0" sz="1800" spc="-5">
                <a:latin typeface="Century Gothic"/>
                <a:cs typeface="Century Gothic"/>
              </a:rPr>
              <a:t>частью речи </a:t>
            </a:r>
            <a:r>
              <a:rPr dirty="0" sz="1800">
                <a:latin typeface="Century Gothic"/>
                <a:cs typeface="Century Gothic"/>
              </a:rPr>
              <a:t>они </a:t>
            </a:r>
            <a:r>
              <a:rPr dirty="0" sz="1800" spc="-5">
                <a:latin typeface="Century Gothic"/>
                <a:cs typeface="Century Gothic"/>
              </a:rPr>
              <a:t>являются.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21868" y="2742946"/>
            <a:ext cx="3973195" cy="30441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latin typeface="Century Gothic"/>
                <a:cs typeface="Century Gothic"/>
              </a:rPr>
              <a:t>Примеры:</a:t>
            </a:r>
            <a:endParaRPr sz="18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</a:pPr>
            <a:r>
              <a:rPr dirty="0" sz="1800" spc="-5">
                <a:latin typeface="Century Gothic"/>
                <a:cs typeface="Century Gothic"/>
              </a:rPr>
              <a:t>задело </a:t>
            </a:r>
            <a:r>
              <a:rPr dirty="0" sz="1800">
                <a:latin typeface="Century Gothic"/>
                <a:cs typeface="Century Gothic"/>
              </a:rPr>
              <a:t>за </a:t>
            </a:r>
            <a:r>
              <a:rPr dirty="0" sz="1800" spc="-5">
                <a:latin typeface="Century Gothic"/>
                <a:cs typeface="Century Gothic"/>
              </a:rPr>
              <a:t>живое </a:t>
            </a:r>
            <a:r>
              <a:rPr dirty="0" sz="1800">
                <a:latin typeface="Century Gothic"/>
                <a:cs typeface="Century Gothic"/>
              </a:rPr>
              <a:t>– </a:t>
            </a:r>
            <a:r>
              <a:rPr dirty="0" sz="1800" spc="-5">
                <a:latin typeface="Century Gothic"/>
                <a:cs typeface="Century Gothic"/>
              </a:rPr>
              <a:t>получи </a:t>
            </a:r>
            <a:r>
              <a:rPr dirty="0" sz="1800">
                <a:latin typeface="Century Gothic"/>
                <a:cs typeface="Century Gothic"/>
              </a:rPr>
              <a:t>за</a:t>
            </a:r>
            <a:r>
              <a:rPr dirty="0" sz="1800" spc="-5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дело;</a:t>
            </a:r>
            <a:endParaRPr sz="1800">
              <a:latin typeface="Century Gothic"/>
              <a:cs typeface="Century Gothic"/>
            </a:endParaRPr>
          </a:p>
          <a:p>
            <a:pPr algn="just" marL="12700" marR="963294">
              <a:lnSpc>
                <a:spcPct val="100000"/>
              </a:lnSpc>
            </a:pPr>
            <a:r>
              <a:rPr dirty="0" sz="1800" spc="-5">
                <a:latin typeface="Century Gothic"/>
                <a:cs typeface="Century Gothic"/>
              </a:rPr>
              <a:t>Елена </a:t>
            </a:r>
            <a:r>
              <a:rPr dirty="0" sz="1800">
                <a:latin typeface="Century Gothic"/>
                <a:cs typeface="Century Gothic"/>
              </a:rPr>
              <a:t>шла – еле </a:t>
            </a:r>
            <a:r>
              <a:rPr dirty="0" sz="1800" spc="-5">
                <a:latin typeface="Century Gothic"/>
                <a:cs typeface="Century Gothic"/>
              </a:rPr>
              <a:t>нашла;  </a:t>
            </a:r>
            <a:r>
              <a:rPr dirty="0" sz="1800" spc="-10">
                <a:latin typeface="Century Gothic"/>
                <a:cs typeface="Century Gothic"/>
              </a:rPr>
              <a:t>иди </a:t>
            </a:r>
            <a:r>
              <a:rPr dirty="0" sz="1800">
                <a:latin typeface="Century Gothic"/>
                <a:cs typeface="Century Gothic"/>
              </a:rPr>
              <a:t>ко мне – и </a:t>
            </a:r>
            <a:r>
              <a:rPr dirty="0" sz="1800" spc="-5">
                <a:latin typeface="Century Gothic"/>
                <a:cs typeface="Century Gothic"/>
              </a:rPr>
              <a:t>дико </a:t>
            </a:r>
            <a:r>
              <a:rPr dirty="0" sz="1800">
                <a:latin typeface="Century Gothic"/>
                <a:cs typeface="Century Gothic"/>
              </a:rPr>
              <a:t>мне;  мы же </a:t>
            </a:r>
            <a:r>
              <a:rPr dirty="0" sz="1800" spc="-5">
                <a:latin typeface="Century Gothic"/>
                <a:cs typeface="Century Gothic"/>
              </a:rPr>
              <a:t>на </a:t>
            </a:r>
            <a:r>
              <a:rPr dirty="0" sz="1800">
                <a:latin typeface="Century Gothic"/>
                <a:cs typeface="Century Gothic"/>
              </a:rPr>
              <a:t>ты – мы</a:t>
            </a:r>
            <a:r>
              <a:rPr dirty="0" sz="1800" spc="-35">
                <a:latin typeface="Century Gothic"/>
                <a:cs typeface="Century Gothic"/>
              </a:rPr>
              <a:t> </a:t>
            </a:r>
            <a:r>
              <a:rPr dirty="0" sz="1800" spc="-5">
                <a:latin typeface="Century Gothic"/>
                <a:cs typeface="Century Gothic"/>
              </a:rPr>
              <a:t>женаты;</a:t>
            </a:r>
            <a:endParaRPr sz="18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800" spc="-5">
                <a:latin typeface="Century Gothic"/>
                <a:cs typeface="Century Gothic"/>
              </a:rPr>
              <a:t>покалечилась </a:t>
            </a:r>
            <a:r>
              <a:rPr dirty="0" sz="1800">
                <a:latin typeface="Century Gothic"/>
                <a:cs typeface="Century Gothic"/>
              </a:rPr>
              <a:t>– </a:t>
            </a:r>
            <a:r>
              <a:rPr dirty="0" sz="1800" spc="-5">
                <a:latin typeface="Century Gothic"/>
                <a:cs typeface="Century Gothic"/>
              </a:rPr>
              <a:t>пока</a:t>
            </a:r>
            <a:r>
              <a:rPr dirty="0" sz="1800" spc="-35">
                <a:latin typeface="Century Gothic"/>
                <a:cs typeface="Century Gothic"/>
              </a:rPr>
              <a:t> </a:t>
            </a:r>
            <a:r>
              <a:rPr dirty="0" sz="1800" spc="-5">
                <a:latin typeface="Century Gothic"/>
                <a:cs typeface="Century Gothic"/>
              </a:rPr>
              <a:t>лечилась;</a:t>
            </a:r>
            <a:endParaRPr sz="18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tabLst>
                <a:tab pos="1527810" algn="l"/>
              </a:tabLst>
            </a:pPr>
            <a:r>
              <a:rPr dirty="0" sz="1800" spc="-5">
                <a:latin typeface="Century Gothic"/>
                <a:cs typeface="Century Gothic"/>
              </a:rPr>
              <a:t>съешь</a:t>
            </a:r>
            <a:r>
              <a:rPr dirty="0" sz="1800" spc="10">
                <a:latin typeface="Century Gothic"/>
                <a:cs typeface="Century Gothic"/>
              </a:rPr>
              <a:t> </a:t>
            </a:r>
            <a:r>
              <a:rPr dirty="0" sz="1800" spc="-10">
                <a:latin typeface="Century Gothic"/>
                <a:cs typeface="Century Gothic"/>
              </a:rPr>
              <a:t>ирис	</a:t>
            </a:r>
            <a:r>
              <a:rPr dirty="0" sz="1800">
                <a:latin typeface="Century Gothic"/>
                <a:cs typeface="Century Gothic"/>
              </a:rPr>
              <a:t>- </a:t>
            </a:r>
            <a:r>
              <a:rPr dirty="0" sz="1800" spc="-5">
                <a:latin typeface="Century Gothic"/>
                <a:cs typeface="Century Gothic"/>
              </a:rPr>
              <a:t>съешь </a:t>
            </a:r>
            <a:r>
              <a:rPr dirty="0" sz="1800">
                <a:latin typeface="Century Gothic"/>
                <a:cs typeface="Century Gothic"/>
              </a:rPr>
              <a:t>и</a:t>
            </a:r>
            <a:r>
              <a:rPr dirty="0" sz="1800" spc="-10">
                <a:latin typeface="Century Gothic"/>
                <a:cs typeface="Century Gothic"/>
              </a:rPr>
              <a:t> </a:t>
            </a:r>
            <a:r>
              <a:rPr dirty="0" sz="1800" spc="-5">
                <a:latin typeface="Century Gothic"/>
                <a:cs typeface="Century Gothic"/>
              </a:rPr>
              <a:t>рис;</a:t>
            </a:r>
            <a:endParaRPr sz="1800">
              <a:latin typeface="Century Gothic"/>
              <a:cs typeface="Century Gothic"/>
            </a:endParaRPr>
          </a:p>
          <a:p>
            <a:pPr marL="12700" marR="1042035">
              <a:lnSpc>
                <a:spcPct val="100000"/>
              </a:lnSpc>
            </a:pPr>
            <a:r>
              <a:rPr dirty="0" sz="1800">
                <a:latin typeface="Century Gothic"/>
                <a:cs typeface="Century Gothic"/>
              </a:rPr>
              <a:t>хлеб </a:t>
            </a:r>
            <a:r>
              <a:rPr dirty="0" sz="1800" spc="-5">
                <a:latin typeface="Century Gothic"/>
                <a:cs typeface="Century Gothic"/>
              </a:rPr>
              <a:t>сухой </a:t>
            </a:r>
            <a:r>
              <a:rPr dirty="0" sz="1800">
                <a:latin typeface="Century Gothic"/>
                <a:cs typeface="Century Gothic"/>
              </a:rPr>
              <a:t>– хлеб с</a:t>
            </a:r>
            <a:r>
              <a:rPr dirty="0" sz="1800" spc="-90">
                <a:latin typeface="Century Gothic"/>
                <a:cs typeface="Century Gothic"/>
              </a:rPr>
              <a:t> </a:t>
            </a:r>
            <a:r>
              <a:rPr dirty="0" sz="1800" spc="-10">
                <a:latin typeface="Century Gothic"/>
                <a:cs typeface="Century Gothic"/>
              </a:rPr>
              <a:t>ухой;  </a:t>
            </a:r>
            <a:r>
              <a:rPr dirty="0" sz="1800">
                <a:latin typeface="Century Gothic"/>
                <a:cs typeface="Century Gothic"/>
              </a:rPr>
              <a:t>отмыла – от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 spc="-5">
                <a:latin typeface="Century Gothic"/>
                <a:cs typeface="Century Gothic"/>
              </a:rPr>
              <a:t>мыла;</a:t>
            </a:r>
            <a:endParaRPr sz="18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</a:pPr>
            <a:r>
              <a:rPr dirty="0" sz="1800" spc="-5">
                <a:latin typeface="Century Gothic"/>
                <a:cs typeface="Century Gothic"/>
              </a:rPr>
              <a:t>не </a:t>
            </a:r>
            <a:r>
              <a:rPr dirty="0" sz="1800">
                <a:latin typeface="Century Gothic"/>
                <a:cs typeface="Century Gothic"/>
              </a:rPr>
              <a:t>сумел – несу</a:t>
            </a:r>
            <a:r>
              <a:rPr dirty="0" sz="1800" spc="-3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мел;</a:t>
            </a:r>
            <a:endParaRPr sz="18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800" spc="-5">
                <a:latin typeface="Century Gothic"/>
                <a:cs typeface="Century Gothic"/>
              </a:rPr>
              <a:t>окна вымыты </a:t>
            </a:r>
            <a:r>
              <a:rPr dirty="0" sz="1800">
                <a:latin typeface="Century Gothic"/>
                <a:cs typeface="Century Gothic"/>
              </a:rPr>
              <a:t>– </a:t>
            </a:r>
            <a:r>
              <a:rPr dirty="0" sz="1800" spc="-5">
                <a:latin typeface="Century Gothic"/>
                <a:cs typeface="Century Gothic"/>
              </a:rPr>
              <a:t>вы, мы,</a:t>
            </a:r>
            <a:r>
              <a:rPr dirty="0" sz="1800" spc="25">
                <a:latin typeface="Century Gothic"/>
                <a:cs typeface="Century Gothic"/>
              </a:rPr>
              <a:t> </a:t>
            </a:r>
            <a:r>
              <a:rPr dirty="0" sz="1800" spc="-5">
                <a:latin typeface="Century Gothic"/>
                <a:cs typeface="Century Gothic"/>
              </a:rPr>
              <a:t>ты.</a:t>
            </a:r>
            <a:endParaRPr sz="18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61332" y="0"/>
            <a:ext cx="3682365" cy="678180"/>
          </a:xfrm>
          <a:custGeom>
            <a:avLst/>
            <a:gdLst/>
            <a:ahLst/>
            <a:cxnLst/>
            <a:rect l="l" t="t" r="r" b="b"/>
            <a:pathLst>
              <a:path w="3682365" h="678180">
                <a:moveTo>
                  <a:pt x="0" y="678179"/>
                </a:moveTo>
                <a:lnTo>
                  <a:pt x="3681984" y="678179"/>
                </a:lnTo>
                <a:lnTo>
                  <a:pt x="3681984" y="0"/>
                </a:lnTo>
                <a:lnTo>
                  <a:pt x="0" y="0"/>
                </a:lnTo>
                <a:lnTo>
                  <a:pt x="0" y="678179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561332" y="0"/>
            <a:ext cx="3682365" cy="678180"/>
          </a:xfrm>
          <a:custGeom>
            <a:avLst/>
            <a:gdLst/>
            <a:ahLst/>
            <a:cxnLst/>
            <a:rect l="l" t="t" r="r" b="b"/>
            <a:pathLst>
              <a:path w="3682365" h="678180">
                <a:moveTo>
                  <a:pt x="0" y="678179"/>
                </a:moveTo>
                <a:lnTo>
                  <a:pt x="3681984" y="678179"/>
                </a:lnTo>
                <a:lnTo>
                  <a:pt x="3681984" y="0"/>
                </a:lnTo>
              </a:path>
            </a:pathLst>
          </a:custGeom>
          <a:ln w="15240">
            <a:solidFill>
              <a:srgbClr val="74A40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561332" y="0"/>
            <a:ext cx="0" cy="678180"/>
          </a:xfrm>
          <a:custGeom>
            <a:avLst/>
            <a:gdLst/>
            <a:ahLst/>
            <a:cxnLst/>
            <a:rect l="l" t="t" r="r" b="b"/>
            <a:pathLst>
              <a:path w="0" h="678180">
                <a:moveTo>
                  <a:pt x="0" y="0"/>
                </a:moveTo>
                <a:lnTo>
                  <a:pt x="0" y="678179"/>
                </a:lnTo>
              </a:path>
            </a:pathLst>
          </a:custGeom>
          <a:ln w="15240">
            <a:solidFill>
              <a:srgbClr val="74A40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648200" y="0"/>
            <a:ext cx="3505200" cy="603885"/>
          </a:xfrm>
          <a:custGeom>
            <a:avLst/>
            <a:gdLst/>
            <a:ahLst/>
            <a:cxnLst/>
            <a:rect l="l" t="t" r="r" b="b"/>
            <a:pathLst>
              <a:path w="3505200" h="603885">
                <a:moveTo>
                  <a:pt x="0" y="603503"/>
                </a:moveTo>
                <a:lnTo>
                  <a:pt x="3505200" y="603503"/>
                </a:lnTo>
                <a:lnTo>
                  <a:pt x="3505200" y="0"/>
                </a:lnTo>
                <a:lnTo>
                  <a:pt x="0" y="0"/>
                </a:lnTo>
                <a:lnTo>
                  <a:pt x="0" y="603503"/>
                </a:lnTo>
                <a:close/>
              </a:path>
            </a:pathLst>
          </a:custGeom>
          <a:solidFill>
            <a:srgbClr val="70685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466344" y="2240279"/>
            <a:ext cx="2161032" cy="3596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707136" y="634009"/>
            <a:ext cx="1312037" cy="124190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993139" y="827354"/>
            <a:ext cx="744220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5">
                <a:solidFill>
                  <a:srgbClr val="FFFFFF"/>
                </a:solidFill>
                <a:latin typeface="Century Gothic"/>
                <a:cs typeface="Century Gothic"/>
              </a:rPr>
              <a:t>З</a:t>
            </a:r>
            <a:r>
              <a:rPr dirty="0" sz="1800" spc="-10">
                <a:solidFill>
                  <a:srgbClr val="FFFFFF"/>
                </a:solidFill>
                <a:latin typeface="Century Gothic"/>
                <a:cs typeface="Century Gothic"/>
              </a:rPr>
              <a:t>а</a:t>
            </a:r>
            <a:r>
              <a:rPr dirty="0" sz="1800" spc="-15">
                <a:solidFill>
                  <a:srgbClr val="FFFFFF"/>
                </a:solidFill>
                <a:latin typeface="Century Gothic"/>
                <a:cs typeface="Century Gothic"/>
              </a:rPr>
              <a:t>д</a:t>
            </a:r>
            <a:r>
              <a:rPr dirty="0" sz="1800" spc="-10">
                <a:solidFill>
                  <a:srgbClr val="FFFFFF"/>
                </a:solidFill>
                <a:latin typeface="Century Gothic"/>
                <a:cs typeface="Century Gothic"/>
              </a:rPr>
              <a:t>а</a:t>
            </a:r>
            <a:r>
              <a:rPr dirty="0" sz="1800">
                <a:solidFill>
                  <a:srgbClr val="FFFFFF"/>
                </a:solidFill>
                <a:latin typeface="Century Gothic"/>
                <a:cs typeface="Century Gothic"/>
              </a:rPr>
              <a:t>н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133347" y="1102233"/>
            <a:ext cx="467359" cy="574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85725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solidFill>
                  <a:srgbClr val="FFFFFF"/>
                </a:solidFill>
                <a:latin typeface="Century Gothic"/>
                <a:cs typeface="Century Gothic"/>
              </a:rPr>
              <a:t>ие</a:t>
            </a:r>
            <a:endParaRPr sz="18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</a:pPr>
            <a:r>
              <a:rPr dirty="0" sz="1800" spc="-10">
                <a:solidFill>
                  <a:srgbClr val="FFFFFF"/>
                </a:solidFill>
                <a:latin typeface="Century Gothic"/>
                <a:cs typeface="Century Gothic"/>
              </a:rPr>
              <a:t>№</a:t>
            </a:r>
            <a:r>
              <a:rPr dirty="0" sz="1800" spc="10">
                <a:solidFill>
                  <a:srgbClr val="FFFFFF"/>
                </a:solidFill>
                <a:latin typeface="Century Gothic"/>
                <a:cs typeface="Century Gothic"/>
              </a:rPr>
              <a:t>1</a:t>
            </a:r>
            <a:r>
              <a:rPr dirty="0" sz="1800">
                <a:solidFill>
                  <a:srgbClr val="FFFFFF"/>
                </a:solidFill>
                <a:latin typeface="Century Gothic"/>
                <a:cs typeface="Century Gothic"/>
              </a:rPr>
              <a:t>.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079751" y="1528064"/>
            <a:ext cx="6131560" cy="16719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 indent="9144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latin typeface="Century Gothic"/>
                <a:cs typeface="Century Gothic"/>
              </a:rPr>
              <a:t>В школе у меня и </a:t>
            </a:r>
            <a:r>
              <a:rPr dirty="0" sz="1800" spc="-5">
                <a:latin typeface="Century Gothic"/>
                <a:cs typeface="Century Gothic"/>
              </a:rPr>
              <a:t>моих одноклассников </a:t>
            </a:r>
            <a:r>
              <a:rPr dirty="0" sz="1800">
                <a:latin typeface="Century Gothic"/>
                <a:cs typeface="Century Gothic"/>
              </a:rPr>
              <a:t>есть  любимое место. Это </a:t>
            </a:r>
            <a:r>
              <a:rPr dirty="0" sz="1800" spc="-5">
                <a:latin typeface="Century Gothic"/>
                <a:cs typeface="Century Gothic"/>
              </a:rPr>
              <a:t>столовая. Перед</a:t>
            </a:r>
            <a:r>
              <a:rPr dirty="0" sz="1800" spc="-90">
                <a:latin typeface="Century Gothic"/>
                <a:cs typeface="Century Gothic"/>
              </a:rPr>
              <a:t> </a:t>
            </a:r>
            <a:r>
              <a:rPr dirty="0" sz="1800" spc="-5">
                <a:latin typeface="Century Gothic"/>
                <a:cs typeface="Century Gothic"/>
              </a:rPr>
              <a:t>обедом</a:t>
            </a:r>
            <a:endParaRPr sz="1800">
              <a:latin typeface="Century Gothic"/>
              <a:cs typeface="Century Gothic"/>
            </a:endParaRPr>
          </a:p>
          <a:p>
            <a:pPr marL="76200">
              <a:lnSpc>
                <a:spcPct val="100000"/>
              </a:lnSpc>
            </a:pPr>
            <a:r>
              <a:rPr dirty="0" sz="1800">
                <a:latin typeface="Century Gothic"/>
                <a:cs typeface="Century Gothic"/>
              </a:rPr>
              <a:t>мы всегда </a:t>
            </a:r>
            <a:r>
              <a:rPr dirty="0" sz="1800" spc="-5">
                <a:latin typeface="Century Gothic"/>
                <a:cs typeface="Century Gothic"/>
              </a:rPr>
              <a:t>тщательно </a:t>
            </a:r>
            <a:r>
              <a:rPr dirty="0" sz="1800">
                <a:latin typeface="Century Gothic"/>
                <a:cs typeface="Century Gothic"/>
              </a:rPr>
              <a:t>моем </a:t>
            </a:r>
            <a:r>
              <a:rPr dirty="0" sz="1800" spc="-5">
                <a:latin typeface="Century Gothic"/>
                <a:cs typeface="Century Gothic"/>
              </a:rPr>
              <a:t>руки. Вот </a:t>
            </a:r>
            <a:r>
              <a:rPr dirty="0" sz="1800">
                <a:latin typeface="Century Gothic"/>
                <a:cs typeface="Century Gothic"/>
              </a:rPr>
              <a:t>и</a:t>
            </a:r>
            <a:r>
              <a:rPr dirty="0" sz="1800" spc="-45">
                <a:latin typeface="Century Gothic"/>
                <a:cs typeface="Century Gothic"/>
              </a:rPr>
              <a:t> </a:t>
            </a:r>
            <a:r>
              <a:rPr dirty="0" sz="1800" spc="-5">
                <a:latin typeface="Century Gothic"/>
                <a:cs typeface="Century Gothic"/>
              </a:rPr>
              <a:t>сегодня,</a:t>
            </a:r>
            <a:endParaRPr sz="18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</a:pPr>
            <a:r>
              <a:rPr dirty="0" sz="1800" spc="-5">
                <a:latin typeface="Century Gothic"/>
                <a:cs typeface="Century Gothic"/>
              </a:rPr>
              <a:t>закрыв кран, </a:t>
            </a:r>
            <a:r>
              <a:rPr dirty="0" sz="1800">
                <a:latin typeface="Century Gothic"/>
                <a:cs typeface="Century Gothic"/>
              </a:rPr>
              <a:t>я торжественно</a:t>
            </a:r>
            <a:r>
              <a:rPr dirty="0" sz="1800" spc="-60">
                <a:latin typeface="Century Gothic"/>
                <a:cs typeface="Century Gothic"/>
              </a:rPr>
              <a:t> </a:t>
            </a:r>
            <a:r>
              <a:rPr dirty="0" sz="1800" spc="-5">
                <a:latin typeface="Century Gothic"/>
                <a:cs typeface="Century Gothic"/>
              </a:rPr>
              <a:t>произнесла:</a:t>
            </a:r>
            <a:endParaRPr sz="18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</a:pPr>
            <a:r>
              <a:rPr dirty="0" sz="1800" spc="-5">
                <a:latin typeface="Century Gothic"/>
                <a:cs typeface="Century Gothic"/>
              </a:rPr>
              <a:t>-Чистота </a:t>
            </a:r>
            <a:r>
              <a:rPr dirty="0" sz="1800">
                <a:latin typeface="Century Gothic"/>
                <a:cs typeface="Century Gothic"/>
              </a:rPr>
              <a:t>от</a:t>
            </a:r>
            <a:r>
              <a:rPr dirty="0" sz="1800" spc="-20">
                <a:latin typeface="Century Gothic"/>
                <a:cs typeface="Century Gothic"/>
              </a:rPr>
              <a:t> </a:t>
            </a:r>
            <a:r>
              <a:rPr dirty="0" sz="1800" spc="-5">
                <a:latin typeface="Century Gothic"/>
                <a:cs typeface="Century Gothic"/>
              </a:rPr>
              <a:t>мыла!</a:t>
            </a:r>
            <a:endParaRPr sz="18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800" spc="-5">
                <a:latin typeface="Century Gothic"/>
                <a:cs typeface="Century Gothic"/>
              </a:rPr>
              <a:t>-Что отмыла? </a:t>
            </a:r>
            <a:r>
              <a:rPr dirty="0" sz="1800">
                <a:latin typeface="Century Gothic"/>
                <a:cs typeface="Century Gothic"/>
              </a:rPr>
              <a:t>– </a:t>
            </a:r>
            <a:r>
              <a:rPr dirty="0" sz="1800" spc="-5">
                <a:latin typeface="Century Gothic"/>
                <a:cs typeface="Century Gothic"/>
              </a:rPr>
              <a:t>не </a:t>
            </a:r>
            <a:r>
              <a:rPr dirty="0" sz="1800">
                <a:latin typeface="Century Gothic"/>
                <a:cs typeface="Century Gothic"/>
              </a:rPr>
              <a:t>поняла моя </a:t>
            </a:r>
            <a:r>
              <a:rPr dirty="0" sz="1800" spc="-5">
                <a:latin typeface="Century Gothic"/>
                <a:cs typeface="Century Gothic"/>
              </a:rPr>
              <a:t>подружка</a:t>
            </a:r>
            <a:r>
              <a:rPr dirty="0" sz="1800" spc="-40">
                <a:latin typeface="Century Gothic"/>
                <a:cs typeface="Century Gothic"/>
              </a:rPr>
              <a:t> </a:t>
            </a:r>
            <a:r>
              <a:rPr dirty="0" sz="1800" spc="-5">
                <a:latin typeface="Century Gothic"/>
                <a:cs typeface="Century Gothic"/>
              </a:rPr>
              <a:t>Таня-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079751" y="3174619"/>
            <a:ext cx="6370955" cy="27698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latin typeface="Century Gothic"/>
                <a:cs typeface="Century Gothic"/>
              </a:rPr>
              <a:t>-Где отмыла?</a:t>
            </a:r>
            <a:endParaRPr sz="1800">
              <a:latin typeface="Century Gothic"/>
              <a:cs typeface="Century Gothic"/>
            </a:endParaRPr>
          </a:p>
          <a:p>
            <a:pPr marL="927100">
              <a:lnSpc>
                <a:spcPct val="100000"/>
              </a:lnSpc>
            </a:pPr>
            <a:r>
              <a:rPr dirty="0" sz="1800" spc="-5">
                <a:latin typeface="Century Gothic"/>
                <a:cs typeface="Century Gothic"/>
              </a:rPr>
              <a:t>Объяснять </a:t>
            </a:r>
            <a:r>
              <a:rPr dirty="0" sz="1800">
                <a:latin typeface="Century Gothic"/>
                <a:cs typeface="Century Gothic"/>
              </a:rPr>
              <a:t>ей смысл </a:t>
            </a:r>
            <a:r>
              <a:rPr dirty="0" sz="1800" spc="-5">
                <a:latin typeface="Century Gothic"/>
                <a:cs typeface="Century Gothic"/>
              </a:rPr>
              <a:t>сказанного было</a:t>
            </a:r>
            <a:r>
              <a:rPr dirty="0" sz="1800" spc="-75">
                <a:latin typeface="Century Gothic"/>
                <a:cs typeface="Century Gothic"/>
              </a:rPr>
              <a:t> </a:t>
            </a:r>
            <a:r>
              <a:rPr dirty="0" sz="1800" spc="-5">
                <a:latin typeface="Century Gothic"/>
                <a:cs typeface="Century Gothic"/>
              </a:rPr>
              <a:t>некогда,</a:t>
            </a:r>
            <a:endParaRPr sz="18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</a:pPr>
            <a:r>
              <a:rPr dirty="0" sz="1800" spc="-5">
                <a:latin typeface="Century Gothic"/>
                <a:cs typeface="Century Gothic"/>
              </a:rPr>
              <a:t>впереди нас ждал вкусный</a:t>
            </a:r>
            <a:r>
              <a:rPr dirty="0" sz="1800" spc="-30">
                <a:latin typeface="Century Gothic"/>
                <a:cs typeface="Century Gothic"/>
              </a:rPr>
              <a:t> </a:t>
            </a:r>
            <a:r>
              <a:rPr dirty="0" sz="1800" spc="-5">
                <a:latin typeface="Century Gothic"/>
                <a:cs typeface="Century Gothic"/>
              </a:rPr>
              <a:t>обед.</a:t>
            </a:r>
            <a:endParaRPr sz="18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</a:pPr>
            <a:r>
              <a:rPr dirty="0" sz="1800" spc="-5">
                <a:latin typeface="Century Gothic"/>
                <a:cs typeface="Century Gothic"/>
              </a:rPr>
              <a:t>-Сегодня </a:t>
            </a:r>
            <a:r>
              <a:rPr dirty="0" sz="1800">
                <a:latin typeface="Century Gothic"/>
                <a:cs typeface="Century Gothic"/>
              </a:rPr>
              <a:t>в меню – хлеб с </a:t>
            </a:r>
            <a:r>
              <a:rPr dirty="0" sz="1800" spc="-5">
                <a:latin typeface="Century Gothic"/>
                <a:cs typeface="Century Gothic"/>
              </a:rPr>
              <a:t>ухой </a:t>
            </a:r>
            <a:r>
              <a:rPr dirty="0" sz="1800">
                <a:latin typeface="Century Gothic"/>
                <a:cs typeface="Century Gothic"/>
              </a:rPr>
              <a:t>и </a:t>
            </a:r>
            <a:r>
              <a:rPr dirty="0" sz="1800" spc="-5">
                <a:latin typeface="Century Gothic"/>
                <a:cs typeface="Century Gothic"/>
              </a:rPr>
              <a:t>рис! </a:t>
            </a:r>
            <a:r>
              <a:rPr dirty="0" sz="1800">
                <a:latin typeface="Century Gothic"/>
                <a:cs typeface="Century Gothic"/>
              </a:rPr>
              <a:t>–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 spc="-5">
                <a:latin typeface="Century Gothic"/>
                <a:cs typeface="Century Gothic"/>
              </a:rPr>
              <a:t>объявила</a:t>
            </a:r>
            <a:endParaRPr sz="18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800" spc="-5">
                <a:latin typeface="Century Gothic"/>
                <a:cs typeface="Century Gothic"/>
              </a:rPr>
              <a:t>повар Галина</a:t>
            </a:r>
            <a:r>
              <a:rPr dirty="0" sz="1800" spc="-35">
                <a:latin typeface="Century Gothic"/>
                <a:cs typeface="Century Gothic"/>
              </a:rPr>
              <a:t> </a:t>
            </a:r>
            <a:r>
              <a:rPr dirty="0" sz="1800" spc="-5">
                <a:latin typeface="Century Gothic"/>
                <a:cs typeface="Century Gothic"/>
              </a:rPr>
              <a:t>Николаевна.</a:t>
            </a:r>
            <a:endParaRPr sz="18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</a:pPr>
            <a:r>
              <a:rPr dirty="0" sz="1800" spc="-5">
                <a:latin typeface="Century Gothic"/>
                <a:cs typeface="Century Gothic"/>
              </a:rPr>
              <a:t>-Почему </a:t>
            </a:r>
            <a:r>
              <a:rPr dirty="0" sz="1800">
                <a:latin typeface="Century Gothic"/>
                <a:cs typeface="Century Gothic"/>
              </a:rPr>
              <a:t>хлеб </a:t>
            </a:r>
            <a:r>
              <a:rPr dirty="0" sz="1800" spc="-5">
                <a:latin typeface="Century Gothic"/>
                <a:cs typeface="Century Gothic"/>
              </a:rPr>
              <a:t>сухой? Черствый? </a:t>
            </a:r>
            <a:r>
              <a:rPr dirty="0" sz="1800">
                <a:latin typeface="Century Gothic"/>
                <a:cs typeface="Century Gothic"/>
              </a:rPr>
              <a:t>- </a:t>
            </a:r>
            <a:r>
              <a:rPr dirty="0" sz="1800" spc="-5">
                <a:latin typeface="Century Gothic"/>
                <a:cs typeface="Century Gothic"/>
              </a:rPr>
              <a:t>удивилась</a:t>
            </a:r>
            <a:r>
              <a:rPr dirty="0" sz="1800" spc="15">
                <a:latin typeface="Century Gothic"/>
                <a:cs typeface="Century Gothic"/>
              </a:rPr>
              <a:t> </a:t>
            </a:r>
            <a:r>
              <a:rPr dirty="0" sz="1800" spc="-5">
                <a:latin typeface="Century Gothic"/>
                <a:cs typeface="Century Gothic"/>
              </a:rPr>
              <a:t>я.</a:t>
            </a:r>
            <a:endParaRPr sz="1800">
              <a:latin typeface="Century Gothic"/>
              <a:cs typeface="Century Gothic"/>
            </a:endParaRPr>
          </a:p>
          <a:p>
            <a:pPr marL="12700" marR="552450">
              <a:lnSpc>
                <a:spcPct val="100000"/>
              </a:lnSpc>
            </a:pPr>
            <a:r>
              <a:rPr dirty="0" sz="1800" spc="-5">
                <a:latin typeface="Century Gothic"/>
                <a:cs typeface="Century Gothic"/>
              </a:rPr>
              <a:t>-Какой </a:t>
            </a:r>
            <a:r>
              <a:rPr dirty="0" sz="1800">
                <a:latin typeface="Century Gothic"/>
                <a:cs typeface="Century Gothic"/>
              </a:rPr>
              <a:t>- такой </a:t>
            </a:r>
            <a:r>
              <a:rPr dirty="0" sz="1800" spc="-5">
                <a:latin typeface="Century Gothic"/>
                <a:cs typeface="Century Gothic"/>
              </a:rPr>
              <a:t>ирис? Молочный? </a:t>
            </a:r>
            <a:r>
              <a:rPr dirty="0" sz="1800">
                <a:latin typeface="Century Gothic"/>
                <a:cs typeface="Century Gothic"/>
              </a:rPr>
              <a:t>– спросила </a:t>
            </a:r>
            <a:r>
              <a:rPr dirty="0" sz="1800" spc="-10">
                <a:latin typeface="Century Gothic"/>
                <a:cs typeface="Century Gothic"/>
              </a:rPr>
              <a:t>Таня.  </a:t>
            </a:r>
            <a:r>
              <a:rPr dirty="0" sz="1800">
                <a:latin typeface="Century Gothic"/>
                <a:cs typeface="Century Gothic"/>
              </a:rPr>
              <a:t>А </a:t>
            </a:r>
            <a:r>
              <a:rPr dirty="0" sz="1800" spc="-5">
                <a:latin typeface="Century Gothic"/>
                <a:cs typeface="Century Gothic"/>
              </a:rPr>
              <a:t>когда </a:t>
            </a:r>
            <a:r>
              <a:rPr dirty="0" sz="1800">
                <a:latin typeface="Century Gothic"/>
                <a:cs typeface="Century Gothic"/>
              </a:rPr>
              <a:t>мы </a:t>
            </a:r>
            <a:r>
              <a:rPr dirty="0" sz="1800" spc="-5">
                <a:latin typeface="Century Gothic"/>
                <a:cs typeface="Century Gothic"/>
              </a:rPr>
              <a:t>прочитали </a:t>
            </a:r>
            <a:r>
              <a:rPr dirty="0" sz="1800">
                <a:latin typeface="Century Gothic"/>
                <a:cs typeface="Century Gothic"/>
              </a:rPr>
              <a:t>меню, все </a:t>
            </a:r>
            <a:r>
              <a:rPr dirty="0" sz="1800" spc="-5">
                <a:latin typeface="Century Gothic"/>
                <a:cs typeface="Century Gothic"/>
              </a:rPr>
              <a:t>поняли </a:t>
            </a:r>
            <a:r>
              <a:rPr dirty="0" sz="1800">
                <a:latin typeface="Century Gothic"/>
                <a:cs typeface="Century Gothic"/>
              </a:rPr>
              <a:t>и </a:t>
            </a:r>
            <a:r>
              <a:rPr dirty="0" sz="1800" spc="-5">
                <a:latin typeface="Century Gothic"/>
                <a:cs typeface="Century Gothic"/>
              </a:rPr>
              <a:t>долго  смеялись.</a:t>
            </a:r>
            <a:endParaRPr sz="18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800" spc="-5">
                <a:latin typeface="Century Gothic"/>
                <a:cs typeface="Century Gothic"/>
              </a:rPr>
              <a:t>Вот </a:t>
            </a:r>
            <a:r>
              <a:rPr dirty="0" sz="1800">
                <a:latin typeface="Century Gothic"/>
                <a:cs typeface="Century Gothic"/>
              </a:rPr>
              <a:t>такой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 spc="-5">
                <a:latin typeface="Century Gothic"/>
                <a:cs typeface="Century Gothic"/>
              </a:rPr>
              <a:t>каламбур!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2642616" y="499872"/>
            <a:ext cx="1213104" cy="99364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33983" y="777240"/>
            <a:ext cx="1351661" cy="13608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39800" y="1030300"/>
            <a:ext cx="744220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5">
                <a:solidFill>
                  <a:srgbClr val="FFFFFF"/>
                </a:solidFill>
                <a:latin typeface="Century Gothic"/>
                <a:cs typeface="Century Gothic"/>
              </a:rPr>
              <a:t>З</a:t>
            </a:r>
            <a:r>
              <a:rPr dirty="0" sz="1800" spc="-10">
                <a:solidFill>
                  <a:srgbClr val="FFFFFF"/>
                </a:solidFill>
                <a:latin typeface="Century Gothic"/>
                <a:cs typeface="Century Gothic"/>
              </a:rPr>
              <a:t>а</a:t>
            </a:r>
            <a:r>
              <a:rPr dirty="0" sz="1800" spc="-15">
                <a:solidFill>
                  <a:srgbClr val="FFFFFF"/>
                </a:solidFill>
                <a:latin typeface="Century Gothic"/>
                <a:cs typeface="Century Gothic"/>
              </a:rPr>
              <a:t>д</a:t>
            </a:r>
            <a:r>
              <a:rPr dirty="0" sz="1800" spc="-10">
                <a:solidFill>
                  <a:srgbClr val="FFFFFF"/>
                </a:solidFill>
                <a:latin typeface="Century Gothic"/>
                <a:cs typeface="Century Gothic"/>
              </a:rPr>
              <a:t>а</a:t>
            </a:r>
            <a:r>
              <a:rPr dirty="0" sz="1800">
                <a:solidFill>
                  <a:srgbClr val="FFFFFF"/>
                </a:solidFill>
                <a:latin typeface="Century Gothic"/>
                <a:cs typeface="Century Gothic"/>
              </a:rPr>
              <a:t>н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80008" y="1305305"/>
            <a:ext cx="466725" cy="574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8890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solidFill>
                  <a:srgbClr val="FFFFFF"/>
                </a:solidFill>
                <a:latin typeface="Century Gothic"/>
                <a:cs typeface="Century Gothic"/>
              </a:rPr>
              <a:t>ие</a:t>
            </a:r>
            <a:endParaRPr sz="18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</a:pPr>
            <a:r>
              <a:rPr dirty="0" sz="1800" spc="-15">
                <a:solidFill>
                  <a:srgbClr val="FFFFFF"/>
                </a:solidFill>
                <a:latin typeface="Century Gothic"/>
                <a:cs typeface="Century Gothic"/>
              </a:rPr>
              <a:t>№</a:t>
            </a:r>
            <a:r>
              <a:rPr dirty="0" sz="1800" spc="5">
                <a:solidFill>
                  <a:srgbClr val="FFFFFF"/>
                </a:solidFill>
                <a:latin typeface="Century Gothic"/>
                <a:cs typeface="Century Gothic"/>
              </a:rPr>
              <a:t>3</a:t>
            </a:r>
            <a:r>
              <a:rPr dirty="0" sz="1800">
                <a:solidFill>
                  <a:srgbClr val="FFFFFF"/>
                </a:solidFill>
                <a:latin typeface="Century Gothic"/>
                <a:cs typeface="Century Gothic"/>
              </a:rPr>
              <a:t>.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579625" y="315544"/>
            <a:ext cx="2730500" cy="30035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solidFill>
                  <a:srgbClr val="000000"/>
                </a:solidFill>
                <a:latin typeface="Century Gothic"/>
                <a:cs typeface="Century Gothic"/>
              </a:rPr>
              <a:t>«Компьютерный</a:t>
            </a:r>
            <a:r>
              <a:rPr dirty="0" sz="1800" spc="-140" b="1">
                <a:solidFill>
                  <a:srgbClr val="000000"/>
                </a:solidFill>
                <a:latin typeface="Century Gothic"/>
                <a:cs typeface="Century Gothic"/>
              </a:rPr>
              <a:t> </a:t>
            </a:r>
            <a:r>
              <a:rPr dirty="0" sz="1800" spc="-5" b="1">
                <a:solidFill>
                  <a:srgbClr val="000000"/>
                </a:solidFill>
                <a:latin typeface="Century Gothic"/>
                <a:cs typeface="Century Gothic"/>
              </a:rPr>
              <a:t>сленг»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365629" y="584453"/>
            <a:ext cx="5283200" cy="1893570"/>
          </a:xfrm>
          <a:prstGeom prst="rect">
            <a:avLst/>
          </a:prstGeom>
        </p:spPr>
        <p:txBody>
          <a:bodyPr wrap="square" lIns="0" tIns="1016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800"/>
              </a:spcBef>
            </a:pPr>
            <a:r>
              <a:rPr dirty="0" sz="1200" spc="-5">
                <a:latin typeface="Century Gothic"/>
                <a:cs typeface="Century Gothic"/>
              </a:rPr>
              <a:t>Отрывок </a:t>
            </a:r>
            <a:r>
              <a:rPr dirty="0" sz="1200">
                <a:latin typeface="Century Gothic"/>
                <a:cs typeface="Century Gothic"/>
              </a:rPr>
              <a:t>из </a:t>
            </a:r>
            <a:r>
              <a:rPr dirty="0" sz="1200" spc="-5">
                <a:latin typeface="Century Gothic"/>
                <a:cs typeface="Century Gothic"/>
              </a:rPr>
              <a:t>сказки «Двенадцать месяцев»</a:t>
            </a:r>
            <a:r>
              <a:rPr dirty="0" sz="1200" spc="30">
                <a:latin typeface="Century Gothic"/>
                <a:cs typeface="Century Gothic"/>
              </a:rPr>
              <a:t> </a:t>
            </a:r>
            <a:r>
              <a:rPr dirty="0" sz="1200" spc="-10">
                <a:latin typeface="Century Gothic"/>
                <a:cs typeface="Century Gothic"/>
              </a:rPr>
              <a:t>С.Маршак:</a:t>
            </a:r>
            <a:endParaRPr sz="1200">
              <a:latin typeface="Century Gothic"/>
              <a:cs typeface="Century Gothic"/>
            </a:endParaRPr>
          </a:p>
          <a:p>
            <a:pPr marL="512445">
              <a:lnSpc>
                <a:spcPct val="100000"/>
              </a:lnSpc>
              <a:spcBef>
                <a:spcPts val="805"/>
              </a:spcBef>
            </a:pPr>
            <a:r>
              <a:rPr dirty="0" sz="1400" spc="-10">
                <a:latin typeface="Century Gothic"/>
                <a:cs typeface="Century Gothic"/>
              </a:rPr>
              <a:t>-Вот </a:t>
            </a:r>
            <a:r>
              <a:rPr dirty="0" sz="1400">
                <a:latin typeface="Century Gothic"/>
                <a:cs typeface="Century Gothic"/>
              </a:rPr>
              <a:t>дура </a:t>
            </a:r>
            <a:r>
              <a:rPr dirty="0" sz="1400" spc="-10">
                <a:latin typeface="Century Gothic"/>
                <a:cs typeface="Century Gothic"/>
              </a:rPr>
              <a:t>так </a:t>
            </a:r>
            <a:r>
              <a:rPr dirty="0" sz="1400">
                <a:latin typeface="Century Gothic"/>
                <a:cs typeface="Century Gothic"/>
              </a:rPr>
              <a:t>дура! </a:t>
            </a:r>
            <a:r>
              <a:rPr dirty="0" sz="1400" spc="-5">
                <a:latin typeface="Century Gothic"/>
                <a:cs typeface="Century Gothic"/>
              </a:rPr>
              <a:t>– говорит сестра. – В</a:t>
            </a:r>
            <a:r>
              <a:rPr dirty="0" sz="1400" spc="15">
                <a:latin typeface="Century Gothic"/>
                <a:cs typeface="Century Gothic"/>
              </a:rPr>
              <a:t> </a:t>
            </a:r>
            <a:r>
              <a:rPr dirty="0" sz="1400" spc="-10">
                <a:latin typeface="Century Gothic"/>
                <a:cs typeface="Century Gothic"/>
              </a:rPr>
              <a:t>кои-то</a:t>
            </a:r>
            <a:endParaRPr sz="1400">
              <a:latin typeface="Century Gothic"/>
              <a:cs typeface="Century Gothic"/>
            </a:endParaRPr>
          </a:p>
          <a:p>
            <a:pPr marL="512445" marR="5080">
              <a:lnSpc>
                <a:spcPct val="100000"/>
              </a:lnSpc>
            </a:pPr>
            <a:r>
              <a:rPr dirty="0" sz="1400" spc="-5">
                <a:latin typeface="Century Gothic"/>
                <a:cs typeface="Century Gothic"/>
              </a:rPr>
              <a:t>века со всеми </a:t>
            </a:r>
            <a:r>
              <a:rPr dirty="0" sz="1400" spc="-10">
                <a:latin typeface="Century Gothic"/>
                <a:cs typeface="Century Gothic"/>
              </a:rPr>
              <a:t>двенадцатью </a:t>
            </a:r>
            <a:r>
              <a:rPr dirty="0" sz="1400" spc="-5">
                <a:latin typeface="Century Gothic"/>
                <a:cs typeface="Century Gothic"/>
              </a:rPr>
              <a:t>месяцами </a:t>
            </a:r>
            <a:r>
              <a:rPr dirty="0" sz="1400" spc="-10">
                <a:latin typeface="Century Gothic"/>
                <a:cs typeface="Century Gothic"/>
              </a:rPr>
              <a:t>встретилась,  а </a:t>
            </a:r>
            <a:r>
              <a:rPr dirty="0" sz="1400" spc="-5">
                <a:latin typeface="Century Gothic"/>
                <a:cs typeface="Century Gothic"/>
              </a:rPr>
              <a:t>ничего, </a:t>
            </a:r>
            <a:r>
              <a:rPr dirty="0" sz="1400" spc="-10">
                <a:latin typeface="Century Gothic"/>
                <a:cs typeface="Century Gothic"/>
              </a:rPr>
              <a:t>кроме </a:t>
            </a:r>
            <a:r>
              <a:rPr dirty="0" sz="1400" spc="-5">
                <a:latin typeface="Century Gothic"/>
                <a:cs typeface="Century Gothic"/>
              </a:rPr>
              <a:t>подснежников, не</a:t>
            </a:r>
            <a:r>
              <a:rPr dirty="0" sz="1400" spc="25">
                <a:latin typeface="Century Gothic"/>
                <a:cs typeface="Century Gothic"/>
              </a:rPr>
              <a:t> </a:t>
            </a:r>
            <a:r>
              <a:rPr dirty="0" sz="1400" spc="-5">
                <a:latin typeface="Century Gothic"/>
                <a:cs typeface="Century Gothic"/>
              </a:rPr>
              <a:t>выпросила!</a:t>
            </a:r>
            <a:endParaRPr sz="1400">
              <a:latin typeface="Century Gothic"/>
              <a:cs typeface="Century Gothic"/>
            </a:endParaRPr>
          </a:p>
          <a:p>
            <a:pPr marL="512445" marR="99060">
              <a:lnSpc>
                <a:spcPct val="100000"/>
              </a:lnSpc>
            </a:pPr>
            <a:r>
              <a:rPr dirty="0" sz="1400">
                <a:latin typeface="Century Gothic"/>
                <a:cs typeface="Century Gothic"/>
              </a:rPr>
              <a:t>Ну, будь </a:t>
            </a:r>
            <a:r>
              <a:rPr dirty="0" sz="1400" spc="-5">
                <a:latin typeface="Century Gothic"/>
                <a:cs typeface="Century Gothic"/>
              </a:rPr>
              <a:t>я на </a:t>
            </a:r>
            <a:r>
              <a:rPr dirty="0" sz="1400" spc="-10">
                <a:latin typeface="Century Gothic"/>
                <a:cs typeface="Century Gothic"/>
              </a:rPr>
              <a:t>твоем </a:t>
            </a:r>
            <a:r>
              <a:rPr dirty="0" sz="1400" spc="-5">
                <a:latin typeface="Century Gothic"/>
                <a:cs typeface="Century Gothic"/>
              </a:rPr>
              <a:t>месте, я </a:t>
            </a:r>
            <a:r>
              <a:rPr dirty="0" sz="1400" spc="-10">
                <a:latin typeface="Century Gothic"/>
                <a:cs typeface="Century Gothic"/>
              </a:rPr>
              <a:t>бы </a:t>
            </a:r>
            <a:r>
              <a:rPr dirty="0" sz="1400" spc="-5">
                <a:latin typeface="Century Gothic"/>
                <a:cs typeface="Century Gothic"/>
              </a:rPr>
              <a:t>знала, чего просить.  </a:t>
            </a:r>
            <a:r>
              <a:rPr dirty="0" sz="1400" spc="-10">
                <a:latin typeface="Century Gothic"/>
                <a:cs typeface="Century Gothic"/>
              </a:rPr>
              <a:t>У </a:t>
            </a:r>
            <a:r>
              <a:rPr dirty="0" sz="1400" spc="-5">
                <a:latin typeface="Century Gothic"/>
                <a:cs typeface="Century Gothic"/>
              </a:rPr>
              <a:t>одного – </a:t>
            </a:r>
            <a:r>
              <a:rPr dirty="0" sz="1400" spc="-10">
                <a:latin typeface="Century Gothic"/>
                <a:cs typeface="Century Gothic"/>
              </a:rPr>
              <a:t>яблок да </a:t>
            </a:r>
            <a:r>
              <a:rPr dirty="0" sz="1400">
                <a:latin typeface="Century Gothic"/>
                <a:cs typeface="Century Gothic"/>
              </a:rPr>
              <a:t>груш </a:t>
            </a:r>
            <a:r>
              <a:rPr dirty="0" sz="1400" spc="-5">
                <a:latin typeface="Century Gothic"/>
                <a:cs typeface="Century Gothic"/>
              </a:rPr>
              <a:t>сладких, у другого</a:t>
            </a:r>
            <a:r>
              <a:rPr dirty="0" sz="1400" spc="50">
                <a:latin typeface="Century Gothic"/>
                <a:cs typeface="Century Gothic"/>
              </a:rPr>
              <a:t> </a:t>
            </a:r>
            <a:r>
              <a:rPr dirty="0" sz="1400" spc="-5">
                <a:latin typeface="Century Gothic"/>
                <a:cs typeface="Century Gothic"/>
              </a:rPr>
              <a:t>–</a:t>
            </a:r>
            <a:endParaRPr sz="1400">
              <a:latin typeface="Century Gothic"/>
              <a:cs typeface="Century Gothic"/>
            </a:endParaRPr>
          </a:p>
          <a:p>
            <a:pPr marL="512445" marR="382270">
              <a:lnSpc>
                <a:spcPct val="100000"/>
              </a:lnSpc>
            </a:pPr>
            <a:r>
              <a:rPr dirty="0" sz="1400" spc="-5">
                <a:latin typeface="Century Gothic"/>
                <a:cs typeface="Century Gothic"/>
              </a:rPr>
              <a:t>земляники спелой, у третьего- грибов беленьких,  у четвертого – свежих огурчиков!</a:t>
            </a:r>
            <a:endParaRPr sz="1400">
              <a:latin typeface="Century Gothic"/>
              <a:cs typeface="Century Gothic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364614" y="2388184"/>
            <a:ext cx="855344" cy="2381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sng" sz="1400" spc="-35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400">
                <a:uFill>
                  <a:solidFill>
                    <a:srgbClr val="000000"/>
                  </a:solidFill>
                </a:uFill>
                <a:latin typeface="Century Gothic"/>
                <a:cs typeface="Century Gothic"/>
              </a:rPr>
              <a:t>П</a:t>
            </a:r>
            <a:r>
              <a:rPr dirty="0" u="sng" sz="1400" spc="-5">
                <a:uFill>
                  <a:solidFill>
                    <a:srgbClr val="000000"/>
                  </a:solidFill>
                </a:uFill>
                <a:latin typeface="Century Gothic"/>
                <a:cs typeface="Century Gothic"/>
              </a:rPr>
              <a:t>е</a:t>
            </a:r>
            <a:r>
              <a:rPr dirty="0" u="sng" sz="1400">
                <a:uFill>
                  <a:solidFill>
                    <a:srgbClr val="000000"/>
                  </a:solidFill>
                </a:uFill>
                <a:latin typeface="Century Gothic"/>
                <a:cs typeface="Century Gothic"/>
              </a:rPr>
              <a:t>р</a:t>
            </a:r>
            <a:r>
              <a:rPr dirty="0" u="sng" sz="1400" spc="-5">
                <a:uFill>
                  <a:solidFill>
                    <a:srgbClr val="000000"/>
                  </a:solidFill>
                </a:uFill>
                <a:latin typeface="Century Gothic"/>
                <a:cs typeface="Century Gothic"/>
              </a:rPr>
              <a:t>е</a:t>
            </a:r>
            <a:r>
              <a:rPr dirty="0" u="sng" sz="1400" spc="-10">
                <a:uFill>
                  <a:solidFill>
                    <a:srgbClr val="000000"/>
                  </a:solidFill>
                </a:uFill>
                <a:latin typeface="Century Gothic"/>
                <a:cs typeface="Century Gothic"/>
              </a:rPr>
              <a:t>в</a:t>
            </a:r>
            <a:r>
              <a:rPr dirty="0" u="sng" sz="1400" spc="-5">
                <a:uFill>
                  <a:solidFill>
                    <a:srgbClr val="000000"/>
                  </a:solidFill>
                </a:uFill>
                <a:latin typeface="Century Gothic"/>
                <a:cs typeface="Century Gothic"/>
              </a:rPr>
              <a:t>од</a:t>
            </a:r>
            <a:r>
              <a:rPr dirty="0" sz="1400" spc="-5">
                <a:latin typeface="Century Gothic"/>
                <a:cs typeface="Century Gothic"/>
              </a:rPr>
              <a:t>:</a:t>
            </a:r>
            <a:endParaRPr sz="1400">
              <a:latin typeface="Century Gothic"/>
              <a:cs typeface="Century Gothic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20039" y="4099940"/>
            <a:ext cx="1402080" cy="0"/>
          </a:xfrm>
          <a:custGeom>
            <a:avLst/>
            <a:gdLst/>
            <a:ahLst/>
            <a:cxnLst/>
            <a:rect l="l" t="t" r="r" b="b"/>
            <a:pathLst>
              <a:path w="1402080" h="0">
                <a:moveTo>
                  <a:pt x="0" y="0"/>
                </a:moveTo>
                <a:lnTo>
                  <a:pt x="1402080" y="0"/>
                </a:lnTo>
              </a:path>
            </a:pathLst>
          </a:custGeom>
          <a:ln w="914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507593" y="2602230"/>
            <a:ext cx="7491095" cy="3903979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869950" marR="923925">
              <a:lnSpc>
                <a:spcPct val="100000"/>
              </a:lnSpc>
              <a:spcBef>
                <a:spcPts val="90"/>
              </a:spcBef>
            </a:pPr>
            <a:r>
              <a:rPr dirty="0" sz="1400" spc="-10">
                <a:latin typeface="Century Gothic"/>
                <a:cs typeface="Century Gothic"/>
              </a:rPr>
              <a:t>-</a:t>
            </a:r>
            <a:r>
              <a:rPr dirty="0" sz="1400" spc="-10" b="1">
                <a:latin typeface="Century Gothic"/>
                <a:cs typeface="Century Gothic"/>
              </a:rPr>
              <a:t>Вот чайник так чайник! </a:t>
            </a:r>
            <a:r>
              <a:rPr dirty="0" sz="1400" spc="-5" b="1">
                <a:latin typeface="Century Gothic"/>
                <a:cs typeface="Century Gothic"/>
              </a:rPr>
              <a:t>– </a:t>
            </a:r>
            <a:r>
              <a:rPr dirty="0" sz="1400" spc="-10" b="1">
                <a:latin typeface="Century Gothic"/>
                <a:cs typeface="Century Gothic"/>
              </a:rPr>
              <a:t>спамила </a:t>
            </a:r>
            <a:r>
              <a:rPr dirty="0" sz="1400" spc="-15" b="1">
                <a:latin typeface="Century Gothic"/>
                <a:cs typeface="Century Gothic"/>
              </a:rPr>
              <a:t>сестра. </a:t>
            </a:r>
            <a:r>
              <a:rPr dirty="0" sz="1400" spc="-5" b="1">
                <a:latin typeface="Century Gothic"/>
                <a:cs typeface="Century Gothic"/>
              </a:rPr>
              <a:t>В </a:t>
            </a:r>
            <a:r>
              <a:rPr dirty="0" sz="1400" spc="-10" b="1">
                <a:latin typeface="Century Gothic"/>
                <a:cs typeface="Century Gothic"/>
              </a:rPr>
              <a:t>наше-то </a:t>
            </a:r>
            <a:r>
              <a:rPr dirty="0" sz="1400" spc="-15" b="1">
                <a:latin typeface="Century Gothic"/>
                <a:cs typeface="Century Gothic"/>
              </a:rPr>
              <a:t>время  </a:t>
            </a:r>
            <a:r>
              <a:rPr dirty="0" sz="1400" spc="-10" b="1">
                <a:latin typeface="Century Gothic"/>
                <a:cs typeface="Century Gothic"/>
              </a:rPr>
              <a:t>со </a:t>
            </a:r>
            <a:r>
              <a:rPr dirty="0" sz="1400" spc="-15" b="1">
                <a:latin typeface="Century Gothic"/>
                <a:cs typeface="Century Gothic"/>
              </a:rPr>
              <a:t>всеми </a:t>
            </a:r>
            <a:r>
              <a:rPr dirty="0" sz="1400" spc="-10" b="1">
                <a:latin typeface="Century Gothic"/>
                <a:cs typeface="Century Gothic"/>
              </a:rPr>
              <a:t>двенадцатью подписчиками коннектилась, а</a:t>
            </a:r>
            <a:r>
              <a:rPr dirty="0" sz="1400" spc="280" b="1">
                <a:latin typeface="Century Gothic"/>
                <a:cs typeface="Century Gothic"/>
              </a:rPr>
              <a:t> </a:t>
            </a:r>
            <a:r>
              <a:rPr dirty="0" sz="1400" spc="-10" b="1">
                <a:latin typeface="Century Gothic"/>
                <a:cs typeface="Century Gothic"/>
              </a:rPr>
              <a:t>ничего</a:t>
            </a:r>
            <a:endParaRPr sz="1400">
              <a:latin typeface="Century Gothic"/>
              <a:cs typeface="Century Gothic"/>
            </a:endParaRPr>
          </a:p>
          <a:p>
            <a:pPr marL="869950">
              <a:lnSpc>
                <a:spcPct val="100000"/>
              </a:lnSpc>
            </a:pPr>
            <a:r>
              <a:rPr dirty="0" sz="1400" spc="-15" b="1">
                <a:latin typeface="Century Gothic"/>
                <a:cs typeface="Century Gothic"/>
              </a:rPr>
              <a:t>кроме </a:t>
            </a:r>
            <a:r>
              <a:rPr dirty="0" sz="1400" spc="-10" b="1">
                <a:latin typeface="Century Gothic"/>
                <a:cs typeface="Century Gothic"/>
              </a:rPr>
              <a:t>подснежников, </a:t>
            </a:r>
            <a:r>
              <a:rPr dirty="0" sz="1400" spc="-5" b="1">
                <a:latin typeface="Century Gothic"/>
                <a:cs typeface="Century Gothic"/>
              </a:rPr>
              <a:t>не </a:t>
            </a:r>
            <a:r>
              <a:rPr dirty="0" sz="1400" spc="-15" b="1">
                <a:latin typeface="Century Gothic"/>
                <a:cs typeface="Century Gothic"/>
              </a:rPr>
              <a:t>скачала! </a:t>
            </a:r>
            <a:r>
              <a:rPr dirty="0" sz="1400" spc="-10" b="1">
                <a:latin typeface="Century Gothic"/>
                <a:cs typeface="Century Gothic"/>
              </a:rPr>
              <a:t>Ну, </a:t>
            </a:r>
            <a:r>
              <a:rPr dirty="0" sz="1400" spc="-5" b="1">
                <a:latin typeface="Century Gothic"/>
                <a:cs typeface="Century Gothic"/>
              </a:rPr>
              <a:t>будь я </a:t>
            </a:r>
            <a:r>
              <a:rPr dirty="0" sz="1400" spc="-15" b="1">
                <a:latin typeface="Century Gothic"/>
                <a:cs typeface="Century Gothic"/>
              </a:rPr>
              <a:t>такой ПК, </a:t>
            </a:r>
            <a:r>
              <a:rPr dirty="0" sz="1400" spc="-5" b="1">
                <a:latin typeface="Century Gothic"/>
                <a:cs typeface="Century Gothic"/>
              </a:rPr>
              <a:t>я </a:t>
            </a:r>
            <a:r>
              <a:rPr dirty="0" sz="1400" spc="-10" b="1">
                <a:latin typeface="Century Gothic"/>
                <a:cs typeface="Century Gothic"/>
              </a:rPr>
              <a:t>бы</a:t>
            </a:r>
            <a:r>
              <a:rPr dirty="0" sz="1400" spc="275" b="1">
                <a:latin typeface="Century Gothic"/>
                <a:cs typeface="Century Gothic"/>
              </a:rPr>
              <a:t> </a:t>
            </a:r>
            <a:r>
              <a:rPr dirty="0" sz="1400" spc="-10" b="1">
                <a:latin typeface="Century Gothic"/>
                <a:cs typeface="Century Gothic"/>
              </a:rPr>
              <a:t>знала,</a:t>
            </a:r>
            <a:endParaRPr sz="1400">
              <a:latin typeface="Century Gothic"/>
              <a:cs typeface="Century Gothic"/>
            </a:endParaRPr>
          </a:p>
          <a:p>
            <a:pPr marL="869950" marR="5080">
              <a:lnSpc>
                <a:spcPct val="100000"/>
              </a:lnSpc>
            </a:pPr>
            <a:r>
              <a:rPr dirty="0" sz="1400" spc="-10" b="1">
                <a:latin typeface="Century Gothic"/>
                <a:cs typeface="Century Gothic"/>
              </a:rPr>
              <a:t>что </a:t>
            </a:r>
            <a:r>
              <a:rPr dirty="0" sz="1400" spc="-5" b="1">
                <a:latin typeface="Century Gothic"/>
                <a:cs typeface="Century Gothic"/>
              </a:rPr>
              <a:t>буду </a:t>
            </a:r>
            <a:r>
              <a:rPr dirty="0" sz="1400" spc="-10" b="1">
                <a:latin typeface="Century Gothic"/>
                <a:cs typeface="Century Gothic"/>
              </a:rPr>
              <a:t>качать. У одного </a:t>
            </a:r>
            <a:r>
              <a:rPr dirty="0" sz="1400" spc="-5" b="1">
                <a:latin typeface="Century Gothic"/>
                <a:cs typeface="Century Gothic"/>
              </a:rPr>
              <a:t>– </a:t>
            </a:r>
            <a:r>
              <a:rPr dirty="0" sz="1400" spc="-10" b="1">
                <a:latin typeface="Century Gothic"/>
                <a:cs typeface="Century Gothic"/>
              </a:rPr>
              <a:t>логотип </a:t>
            </a:r>
            <a:r>
              <a:rPr dirty="0" sz="1400" spc="-15" b="1">
                <a:latin typeface="Century Gothic"/>
                <a:cs typeface="Century Gothic"/>
              </a:rPr>
              <a:t>apple </a:t>
            </a:r>
            <a:r>
              <a:rPr dirty="0" sz="1400" spc="-10" b="1">
                <a:latin typeface="Century Gothic"/>
                <a:cs typeface="Century Gothic"/>
              </a:rPr>
              <a:t>популярное </a:t>
            </a:r>
            <a:r>
              <a:rPr dirty="0" sz="1400" spc="-15" b="1">
                <a:latin typeface="Century Gothic"/>
                <a:cs typeface="Century Gothic"/>
              </a:rPr>
              <a:t>ПО </a:t>
            </a:r>
            <a:r>
              <a:rPr dirty="0" sz="1400" spc="-5" b="1">
                <a:latin typeface="Century Gothic"/>
                <a:cs typeface="Century Gothic"/>
              </a:rPr>
              <a:t>для </a:t>
            </a:r>
            <a:r>
              <a:rPr dirty="0" sz="1400" spc="-10" b="1">
                <a:latin typeface="Century Gothic"/>
                <a:cs typeface="Century Gothic"/>
              </a:rPr>
              <a:t>андроида,  </a:t>
            </a:r>
            <a:r>
              <a:rPr dirty="0" sz="1400" spc="-5" b="1">
                <a:latin typeface="Century Gothic"/>
                <a:cs typeface="Century Gothic"/>
              </a:rPr>
              <a:t>у </a:t>
            </a:r>
            <a:r>
              <a:rPr dirty="0" sz="1400" spc="-10" b="1">
                <a:latin typeface="Century Gothic"/>
                <a:cs typeface="Century Gothic"/>
              </a:rPr>
              <a:t>другого </a:t>
            </a:r>
            <a:r>
              <a:rPr dirty="0" sz="1400" spc="-5" b="1">
                <a:latin typeface="Century Gothic"/>
                <a:cs typeface="Century Gothic"/>
              </a:rPr>
              <a:t>– онлайн </a:t>
            </a:r>
            <a:r>
              <a:rPr dirty="0" sz="1400" spc="-10" b="1">
                <a:latin typeface="Century Gothic"/>
                <a:cs typeface="Century Gothic"/>
              </a:rPr>
              <a:t>игры, </a:t>
            </a:r>
            <a:r>
              <a:rPr dirty="0" sz="1400" spc="-5" b="1">
                <a:latin typeface="Century Gothic"/>
                <a:cs typeface="Century Gothic"/>
              </a:rPr>
              <a:t>у </a:t>
            </a:r>
            <a:r>
              <a:rPr dirty="0" sz="1400" spc="-10" b="1">
                <a:latin typeface="Century Gothic"/>
                <a:cs typeface="Century Gothic"/>
              </a:rPr>
              <a:t>третьего </a:t>
            </a:r>
            <a:r>
              <a:rPr dirty="0" sz="1400" spc="-5" b="1">
                <a:latin typeface="Century Gothic"/>
                <a:cs typeface="Century Gothic"/>
              </a:rPr>
              <a:t>– </a:t>
            </a:r>
            <a:r>
              <a:rPr dirty="0" sz="1400" spc="-10" b="1">
                <a:latin typeface="Century Gothic"/>
                <a:cs typeface="Century Gothic"/>
              </a:rPr>
              <a:t>вирусы </a:t>
            </a:r>
            <a:r>
              <a:rPr dirty="0" sz="1400" spc="-5" b="1">
                <a:latin typeface="Century Gothic"/>
                <a:cs typeface="Century Gothic"/>
              </a:rPr>
              <a:t>в </a:t>
            </a:r>
            <a:r>
              <a:rPr dirty="0" sz="1400" spc="-15" b="1">
                <a:latin typeface="Century Gothic"/>
                <a:cs typeface="Century Gothic"/>
              </a:rPr>
              <a:t>архивах, </a:t>
            </a:r>
            <a:r>
              <a:rPr dirty="0" sz="1400" spc="-5" b="1">
                <a:latin typeface="Century Gothic"/>
                <a:cs typeface="Century Gothic"/>
              </a:rPr>
              <a:t>у </a:t>
            </a:r>
            <a:r>
              <a:rPr dirty="0" sz="1400" spc="-15" b="1">
                <a:latin typeface="Century Gothic"/>
                <a:cs typeface="Century Gothic"/>
              </a:rPr>
              <a:t>четвертого </a:t>
            </a:r>
            <a:r>
              <a:rPr dirty="0" sz="1400" spc="-5" b="1">
                <a:latin typeface="Century Gothic"/>
                <a:cs typeface="Century Gothic"/>
              </a:rPr>
              <a:t>–  </a:t>
            </a:r>
            <a:r>
              <a:rPr dirty="0" sz="1400" spc="-10" b="1">
                <a:latin typeface="Century Gothic"/>
                <a:cs typeface="Century Gothic"/>
              </a:rPr>
              <a:t>новые</a:t>
            </a:r>
            <a:r>
              <a:rPr dirty="0" sz="1400" spc="10" b="1">
                <a:latin typeface="Century Gothic"/>
                <a:cs typeface="Century Gothic"/>
              </a:rPr>
              <a:t> </a:t>
            </a:r>
            <a:r>
              <a:rPr dirty="0" sz="1400" spc="-10" b="1">
                <a:latin typeface="Century Gothic"/>
                <a:cs typeface="Century Gothic"/>
              </a:rPr>
              <a:t>рингтоны.</a:t>
            </a:r>
            <a:endParaRPr sz="14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55"/>
              </a:spcBef>
            </a:pPr>
            <a:r>
              <a:rPr dirty="0" sz="1400" spc="-10">
                <a:latin typeface="Microsoft Sans Serif"/>
                <a:cs typeface="Microsoft Sans Serif"/>
              </a:rPr>
              <a:t>Краткий</a:t>
            </a:r>
            <a:r>
              <a:rPr dirty="0" sz="1400" spc="55">
                <a:latin typeface="Microsoft Sans Serif"/>
                <a:cs typeface="Microsoft Sans Serif"/>
              </a:rPr>
              <a:t> </a:t>
            </a:r>
            <a:r>
              <a:rPr dirty="0" sz="1400" spc="-10">
                <a:latin typeface="Microsoft Sans Serif"/>
                <a:cs typeface="Microsoft Sans Serif"/>
              </a:rPr>
              <a:t>словарь</a:t>
            </a:r>
            <a:r>
              <a:rPr dirty="0" sz="1400" spc="-10">
                <a:latin typeface="Century Gothic"/>
                <a:cs typeface="Century Gothic"/>
              </a:rPr>
              <a:t>:</a:t>
            </a:r>
            <a:endParaRPr sz="1400">
              <a:latin typeface="Century Gothic"/>
              <a:cs typeface="Century Gothic"/>
            </a:endParaRPr>
          </a:p>
          <a:p>
            <a:pPr marL="12700" marR="2981960">
              <a:lnSpc>
                <a:spcPct val="100000"/>
              </a:lnSpc>
              <a:spcBef>
                <a:spcPts val="5"/>
              </a:spcBef>
            </a:pPr>
            <a:r>
              <a:rPr dirty="0" sz="1300" spc="-10">
                <a:latin typeface="Microsoft Sans Serif"/>
                <a:cs typeface="Microsoft Sans Serif"/>
              </a:rPr>
              <a:t>Чайник </a:t>
            </a:r>
            <a:r>
              <a:rPr dirty="0" sz="1300" spc="-5">
                <a:latin typeface="Microsoft Sans Serif"/>
                <a:cs typeface="Microsoft Sans Serif"/>
              </a:rPr>
              <a:t>- </a:t>
            </a:r>
            <a:r>
              <a:rPr dirty="0" sz="1300" spc="-10">
                <a:latin typeface="Microsoft Sans Serif"/>
                <a:cs typeface="Microsoft Sans Serif"/>
              </a:rPr>
              <a:t>новичок, не разбирающийся </a:t>
            </a:r>
            <a:r>
              <a:rPr dirty="0" sz="1300">
                <a:latin typeface="Microsoft Sans Serif"/>
                <a:cs typeface="Microsoft Sans Serif"/>
              </a:rPr>
              <a:t>в </a:t>
            </a:r>
            <a:r>
              <a:rPr dirty="0" sz="1300" spc="-5">
                <a:latin typeface="Microsoft Sans Serif"/>
                <a:cs typeface="Microsoft Sans Serif"/>
              </a:rPr>
              <a:t>теме </a:t>
            </a:r>
            <a:r>
              <a:rPr dirty="0" sz="1300" spc="-10">
                <a:latin typeface="Microsoft Sans Serif"/>
                <a:cs typeface="Microsoft Sans Serif"/>
              </a:rPr>
              <a:t>совершенно;  Спам </a:t>
            </a:r>
            <a:r>
              <a:rPr dirty="0" sz="1300" spc="-5">
                <a:latin typeface="Microsoft Sans Serif"/>
                <a:cs typeface="Microsoft Sans Serif"/>
              </a:rPr>
              <a:t>- </a:t>
            </a:r>
            <a:r>
              <a:rPr dirty="0" sz="1300" spc="-10">
                <a:latin typeface="Microsoft Sans Serif"/>
                <a:cs typeface="Microsoft Sans Serif"/>
              </a:rPr>
              <a:t>непрошенные </a:t>
            </a:r>
            <a:r>
              <a:rPr dirty="0" sz="1300" spc="-5">
                <a:latin typeface="Microsoft Sans Serif"/>
                <a:cs typeface="Microsoft Sans Serif"/>
              </a:rPr>
              <a:t>сообщения рекламного характера;  Коннектиться –</a:t>
            </a:r>
            <a:r>
              <a:rPr dirty="0" sz="1300" spc="20">
                <a:latin typeface="Microsoft Sans Serif"/>
                <a:cs typeface="Microsoft Sans Serif"/>
              </a:rPr>
              <a:t> </a:t>
            </a:r>
            <a:r>
              <a:rPr dirty="0" sz="1300" spc="-10">
                <a:latin typeface="Microsoft Sans Serif"/>
                <a:cs typeface="Microsoft Sans Serif"/>
              </a:rPr>
              <a:t>подключиться;</a:t>
            </a:r>
            <a:endParaRPr sz="13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300" spc="-5">
                <a:latin typeface="Microsoft Sans Serif"/>
                <a:cs typeface="Microsoft Sans Serif"/>
              </a:rPr>
              <a:t>Скачивать (качать)-загрузить</a:t>
            </a:r>
            <a:r>
              <a:rPr dirty="0" sz="1300" spc="45">
                <a:latin typeface="Microsoft Sans Serif"/>
                <a:cs typeface="Microsoft Sans Serif"/>
              </a:rPr>
              <a:t> </a:t>
            </a:r>
            <a:r>
              <a:rPr dirty="0" sz="1300" spc="-10">
                <a:latin typeface="Microsoft Sans Serif"/>
                <a:cs typeface="Microsoft Sans Serif"/>
              </a:rPr>
              <a:t>информацию;</a:t>
            </a:r>
            <a:endParaRPr sz="1300">
              <a:latin typeface="Microsoft Sans Serif"/>
              <a:cs typeface="Microsoft Sans Serif"/>
            </a:endParaRPr>
          </a:p>
          <a:p>
            <a:pPr marL="12700" marR="2402840">
              <a:lnSpc>
                <a:spcPct val="100000"/>
              </a:lnSpc>
            </a:pPr>
            <a:r>
              <a:rPr dirty="0" sz="1300" spc="-5">
                <a:latin typeface="Microsoft Sans Serif"/>
                <a:cs typeface="Microsoft Sans Serif"/>
              </a:rPr>
              <a:t>Логотип apple - эмблема американской </a:t>
            </a:r>
            <a:r>
              <a:rPr dirty="0" sz="1300" spc="-10">
                <a:latin typeface="Microsoft Sans Serif"/>
                <a:cs typeface="Microsoft Sans Serif"/>
              </a:rPr>
              <a:t>компьютерной </a:t>
            </a:r>
            <a:r>
              <a:rPr dirty="0" sz="1300" spc="-5">
                <a:latin typeface="Microsoft Sans Serif"/>
                <a:cs typeface="Microsoft Sans Serif"/>
              </a:rPr>
              <a:t>компании;  </a:t>
            </a:r>
            <a:r>
              <a:rPr dirty="0" sz="1300" spc="-10">
                <a:latin typeface="Microsoft Sans Serif"/>
                <a:cs typeface="Microsoft Sans Serif"/>
              </a:rPr>
              <a:t>Андроид- операционная</a:t>
            </a:r>
            <a:r>
              <a:rPr dirty="0" sz="1300" spc="125">
                <a:latin typeface="Microsoft Sans Serif"/>
                <a:cs typeface="Microsoft Sans Serif"/>
              </a:rPr>
              <a:t> </a:t>
            </a:r>
            <a:r>
              <a:rPr dirty="0" sz="1300" spc="-5">
                <a:latin typeface="Microsoft Sans Serif"/>
                <a:cs typeface="Microsoft Sans Serif"/>
              </a:rPr>
              <a:t>система;</a:t>
            </a:r>
            <a:endParaRPr sz="13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</a:pPr>
            <a:r>
              <a:rPr dirty="0" sz="1300" spc="-5">
                <a:latin typeface="Microsoft Sans Serif"/>
                <a:cs typeface="Microsoft Sans Serif"/>
              </a:rPr>
              <a:t>Онлайн игры – игры </a:t>
            </a:r>
            <a:r>
              <a:rPr dirty="0" sz="1300">
                <a:latin typeface="Microsoft Sans Serif"/>
                <a:cs typeface="Microsoft Sans Serif"/>
              </a:rPr>
              <a:t>в </a:t>
            </a:r>
            <a:r>
              <a:rPr dirty="0" sz="1300" spc="-10">
                <a:latin typeface="Microsoft Sans Serif"/>
                <a:cs typeface="Microsoft Sans Serif"/>
              </a:rPr>
              <a:t>реальном</a:t>
            </a:r>
            <a:r>
              <a:rPr dirty="0" sz="1300" spc="70">
                <a:latin typeface="Microsoft Sans Serif"/>
                <a:cs typeface="Microsoft Sans Serif"/>
              </a:rPr>
              <a:t> </a:t>
            </a:r>
            <a:r>
              <a:rPr dirty="0" sz="1300" spc="-5">
                <a:latin typeface="Microsoft Sans Serif"/>
                <a:cs typeface="Microsoft Sans Serif"/>
              </a:rPr>
              <a:t>времени;</a:t>
            </a:r>
            <a:endParaRPr sz="1300">
              <a:latin typeface="Microsoft Sans Serif"/>
              <a:cs typeface="Microsoft Sans Serif"/>
            </a:endParaRPr>
          </a:p>
          <a:p>
            <a:pPr marL="12700" marR="755650">
              <a:lnSpc>
                <a:spcPct val="100000"/>
              </a:lnSpc>
            </a:pPr>
            <a:r>
              <a:rPr dirty="0" sz="1300" spc="-10">
                <a:latin typeface="Microsoft Sans Serif"/>
                <a:cs typeface="Microsoft Sans Serif"/>
              </a:rPr>
              <a:t>Вирусы </a:t>
            </a:r>
            <a:r>
              <a:rPr dirty="0" sz="1300" spc="-5">
                <a:latin typeface="Microsoft Sans Serif"/>
                <a:cs typeface="Microsoft Sans Serif"/>
              </a:rPr>
              <a:t>– </a:t>
            </a:r>
            <a:r>
              <a:rPr dirty="0" sz="1300" spc="-10">
                <a:latin typeface="Microsoft Sans Serif"/>
                <a:cs typeface="Microsoft Sans Serif"/>
              </a:rPr>
              <a:t>вид вредноносного </a:t>
            </a:r>
            <a:r>
              <a:rPr dirty="0" sz="1300" spc="-5">
                <a:latin typeface="Microsoft Sans Serif"/>
                <a:cs typeface="Microsoft Sans Serif"/>
              </a:rPr>
              <a:t>программного </a:t>
            </a:r>
            <a:r>
              <a:rPr dirty="0" sz="1300" spc="-10">
                <a:latin typeface="Microsoft Sans Serif"/>
                <a:cs typeface="Microsoft Sans Serif"/>
              </a:rPr>
              <a:t>обеспечения, </a:t>
            </a:r>
            <a:r>
              <a:rPr dirty="0" sz="1300" spc="-5">
                <a:latin typeface="Microsoft Sans Serif"/>
                <a:cs typeface="Microsoft Sans Serif"/>
              </a:rPr>
              <a:t>способного создавать </a:t>
            </a:r>
            <a:r>
              <a:rPr dirty="0" sz="1300" spc="-10">
                <a:latin typeface="Microsoft Sans Serif"/>
                <a:cs typeface="Microsoft Sans Serif"/>
              </a:rPr>
              <a:t>копии  </a:t>
            </a:r>
            <a:r>
              <a:rPr dirty="0" sz="1300" spc="-5">
                <a:latin typeface="Microsoft Sans Serif"/>
                <a:cs typeface="Microsoft Sans Serif"/>
              </a:rPr>
              <a:t>самого себя </a:t>
            </a:r>
            <a:r>
              <a:rPr dirty="0" sz="1300" spc="-10">
                <a:latin typeface="Microsoft Sans Serif"/>
                <a:cs typeface="Microsoft Sans Serif"/>
              </a:rPr>
              <a:t>и внедряться </a:t>
            </a:r>
            <a:r>
              <a:rPr dirty="0" sz="1300">
                <a:latin typeface="Microsoft Sans Serif"/>
                <a:cs typeface="Microsoft Sans Serif"/>
              </a:rPr>
              <a:t>в </a:t>
            </a:r>
            <a:r>
              <a:rPr dirty="0" sz="1300" spc="-10">
                <a:latin typeface="Microsoft Sans Serif"/>
                <a:cs typeface="Microsoft Sans Serif"/>
              </a:rPr>
              <a:t>код других</a:t>
            </a:r>
            <a:r>
              <a:rPr dirty="0" sz="1300" spc="155">
                <a:latin typeface="Microsoft Sans Serif"/>
                <a:cs typeface="Microsoft Sans Serif"/>
              </a:rPr>
              <a:t> </a:t>
            </a:r>
            <a:r>
              <a:rPr dirty="0" sz="1300" spc="-5">
                <a:latin typeface="Microsoft Sans Serif"/>
                <a:cs typeface="Microsoft Sans Serif"/>
              </a:rPr>
              <a:t>программ.</a:t>
            </a:r>
            <a:endParaRPr sz="13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</a:pPr>
            <a:r>
              <a:rPr dirty="0" sz="1300" spc="-5">
                <a:latin typeface="Microsoft Sans Serif"/>
                <a:cs typeface="Microsoft Sans Serif"/>
              </a:rPr>
              <a:t>Рингтоны- музыкальная </a:t>
            </a:r>
            <a:r>
              <a:rPr dirty="0" sz="1300" spc="-10">
                <a:latin typeface="Microsoft Sans Serif"/>
                <a:cs typeface="Microsoft Sans Serif"/>
              </a:rPr>
              <a:t>часть </a:t>
            </a:r>
            <a:r>
              <a:rPr dirty="0" sz="1300" spc="-5">
                <a:latin typeface="Microsoft Sans Serif"/>
                <a:cs typeface="Microsoft Sans Serif"/>
              </a:rPr>
              <a:t>контента </a:t>
            </a:r>
            <a:r>
              <a:rPr dirty="0" sz="1300" spc="-10">
                <a:latin typeface="Microsoft Sans Serif"/>
                <a:cs typeface="Microsoft Sans Serif"/>
              </a:rPr>
              <a:t>для </a:t>
            </a:r>
            <a:r>
              <a:rPr dirty="0" sz="1300" spc="-5">
                <a:latin typeface="Microsoft Sans Serif"/>
                <a:cs typeface="Microsoft Sans Serif"/>
              </a:rPr>
              <a:t>мобильных</a:t>
            </a:r>
            <a:r>
              <a:rPr dirty="0" sz="1300" spc="114">
                <a:latin typeface="Microsoft Sans Serif"/>
                <a:cs typeface="Microsoft Sans Serif"/>
              </a:rPr>
              <a:t> </a:t>
            </a:r>
            <a:r>
              <a:rPr dirty="0" sz="1300" spc="-5">
                <a:latin typeface="Microsoft Sans Serif"/>
                <a:cs typeface="Microsoft Sans Serif"/>
              </a:rPr>
              <a:t>телефонов</a:t>
            </a:r>
            <a:endParaRPr sz="1300">
              <a:latin typeface="Microsoft Sans Serif"/>
              <a:cs typeface="Microsoft Sans Serif"/>
            </a:endParaRPr>
          </a:p>
          <a:p>
            <a:pPr marL="12700" marR="4965700">
              <a:lnSpc>
                <a:spcPct val="100000"/>
              </a:lnSpc>
              <a:spcBef>
                <a:spcPts val="5"/>
              </a:spcBef>
            </a:pPr>
            <a:r>
              <a:rPr dirty="0" sz="1300" spc="-5">
                <a:latin typeface="Microsoft Sans Serif"/>
                <a:cs typeface="Microsoft Sans Serif"/>
              </a:rPr>
              <a:t>ПК – </a:t>
            </a:r>
            <a:r>
              <a:rPr dirty="0" sz="1300" spc="-10">
                <a:latin typeface="Microsoft Sans Serif"/>
                <a:cs typeface="Microsoft Sans Serif"/>
              </a:rPr>
              <a:t>персональный компьютер  </a:t>
            </a:r>
            <a:r>
              <a:rPr dirty="0" sz="1300" spc="-5">
                <a:latin typeface="Microsoft Sans Serif"/>
                <a:cs typeface="Microsoft Sans Serif"/>
              </a:rPr>
              <a:t>ПО – программное</a:t>
            </a:r>
            <a:r>
              <a:rPr dirty="0" sz="1300" spc="-20">
                <a:latin typeface="Microsoft Sans Serif"/>
                <a:cs typeface="Microsoft Sans Serif"/>
              </a:rPr>
              <a:t> </a:t>
            </a:r>
            <a:r>
              <a:rPr dirty="0" sz="1300" spc="-10">
                <a:latin typeface="Microsoft Sans Serif"/>
                <a:cs typeface="Microsoft Sans Serif"/>
              </a:rPr>
              <a:t>обеспечение.</a:t>
            </a:r>
            <a:endParaRPr sz="13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364479" y="1722145"/>
            <a:ext cx="1113878" cy="97673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6477127" y="2576322"/>
            <a:ext cx="229870" cy="27940"/>
          </a:xfrm>
          <a:custGeom>
            <a:avLst/>
            <a:gdLst/>
            <a:ahLst/>
            <a:cxnLst/>
            <a:rect l="l" t="t" r="r" b="b"/>
            <a:pathLst>
              <a:path w="229870" h="27939">
                <a:moveTo>
                  <a:pt x="0" y="27812"/>
                </a:moveTo>
                <a:lnTo>
                  <a:pt x="45595" y="19690"/>
                </a:lnTo>
                <a:lnTo>
                  <a:pt x="91385" y="12847"/>
                </a:lnTo>
                <a:lnTo>
                  <a:pt x="137352" y="7284"/>
                </a:lnTo>
                <a:lnTo>
                  <a:pt x="183477" y="3002"/>
                </a:lnTo>
                <a:lnTo>
                  <a:pt x="229743" y="0"/>
                </a:lnTo>
              </a:path>
            </a:pathLst>
          </a:custGeom>
          <a:ln w="9144">
            <a:solidFill>
              <a:srgbClr val="93C5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6434328" y="2566441"/>
            <a:ext cx="1052931" cy="9492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121277" y="3172332"/>
            <a:ext cx="2922270" cy="1070610"/>
          </a:xfrm>
          <a:custGeom>
            <a:avLst/>
            <a:gdLst/>
            <a:ahLst/>
            <a:cxnLst/>
            <a:rect l="l" t="t" r="r" b="b"/>
            <a:pathLst>
              <a:path w="2922270" h="1070610">
                <a:moveTo>
                  <a:pt x="2922143" y="366521"/>
                </a:moveTo>
                <a:lnTo>
                  <a:pt x="2893570" y="405600"/>
                </a:lnTo>
                <a:lnTo>
                  <a:pt x="2864082" y="443612"/>
                </a:lnTo>
                <a:lnTo>
                  <a:pt x="2833707" y="480552"/>
                </a:lnTo>
                <a:lnTo>
                  <a:pt x="2802468" y="516416"/>
                </a:lnTo>
                <a:lnTo>
                  <a:pt x="2770394" y="551200"/>
                </a:lnTo>
                <a:lnTo>
                  <a:pt x="2737508" y="584899"/>
                </a:lnTo>
                <a:lnTo>
                  <a:pt x="2703838" y="617509"/>
                </a:lnTo>
                <a:lnTo>
                  <a:pt x="2669409" y="649025"/>
                </a:lnTo>
                <a:lnTo>
                  <a:pt x="2634247" y="679444"/>
                </a:lnTo>
                <a:lnTo>
                  <a:pt x="2598377" y="708760"/>
                </a:lnTo>
                <a:lnTo>
                  <a:pt x="2561827" y="736970"/>
                </a:lnTo>
                <a:lnTo>
                  <a:pt x="2524622" y="764069"/>
                </a:lnTo>
                <a:lnTo>
                  <a:pt x="2486787" y="790052"/>
                </a:lnTo>
                <a:lnTo>
                  <a:pt x="2448348" y="814915"/>
                </a:lnTo>
                <a:lnTo>
                  <a:pt x="2409333" y="838654"/>
                </a:lnTo>
                <a:lnTo>
                  <a:pt x="2369765" y="861264"/>
                </a:lnTo>
                <a:lnTo>
                  <a:pt x="2329672" y="882741"/>
                </a:lnTo>
                <a:lnTo>
                  <a:pt x="2289079" y="903081"/>
                </a:lnTo>
                <a:lnTo>
                  <a:pt x="2248012" y="922278"/>
                </a:lnTo>
                <a:lnTo>
                  <a:pt x="2206498" y="940329"/>
                </a:lnTo>
                <a:lnTo>
                  <a:pt x="2164561" y="957230"/>
                </a:lnTo>
                <a:lnTo>
                  <a:pt x="2122228" y="972975"/>
                </a:lnTo>
                <a:lnTo>
                  <a:pt x="2079525" y="987561"/>
                </a:lnTo>
                <a:lnTo>
                  <a:pt x="2036477" y="1000983"/>
                </a:lnTo>
                <a:lnTo>
                  <a:pt x="1993112" y="1013237"/>
                </a:lnTo>
                <a:lnTo>
                  <a:pt x="1949453" y="1024318"/>
                </a:lnTo>
                <a:lnTo>
                  <a:pt x="1905528" y="1034222"/>
                </a:lnTo>
                <a:lnTo>
                  <a:pt x="1861363" y="1042944"/>
                </a:lnTo>
                <a:lnTo>
                  <a:pt x="1816982" y="1050480"/>
                </a:lnTo>
                <a:lnTo>
                  <a:pt x="1772413" y="1056826"/>
                </a:lnTo>
                <a:lnTo>
                  <a:pt x="1727681" y="1061977"/>
                </a:lnTo>
                <a:lnTo>
                  <a:pt x="1682811" y="1065929"/>
                </a:lnTo>
                <a:lnTo>
                  <a:pt x="1637831" y="1068678"/>
                </a:lnTo>
                <a:lnTo>
                  <a:pt x="1592765" y="1070218"/>
                </a:lnTo>
                <a:lnTo>
                  <a:pt x="1547641" y="1070546"/>
                </a:lnTo>
                <a:lnTo>
                  <a:pt x="1502482" y="1069658"/>
                </a:lnTo>
                <a:lnTo>
                  <a:pt x="1457316" y="1067548"/>
                </a:lnTo>
                <a:lnTo>
                  <a:pt x="1412169" y="1064212"/>
                </a:lnTo>
                <a:lnTo>
                  <a:pt x="1367066" y="1059647"/>
                </a:lnTo>
                <a:lnTo>
                  <a:pt x="1322033" y="1053847"/>
                </a:lnTo>
                <a:lnTo>
                  <a:pt x="1277096" y="1046809"/>
                </a:lnTo>
                <a:lnTo>
                  <a:pt x="1232282" y="1038527"/>
                </a:lnTo>
                <a:lnTo>
                  <a:pt x="1187615" y="1028998"/>
                </a:lnTo>
                <a:lnTo>
                  <a:pt x="1143122" y="1018217"/>
                </a:lnTo>
                <a:lnTo>
                  <a:pt x="1098829" y="1006179"/>
                </a:lnTo>
                <a:lnTo>
                  <a:pt x="1054762" y="992881"/>
                </a:lnTo>
                <a:lnTo>
                  <a:pt x="1010946" y="978317"/>
                </a:lnTo>
                <a:lnTo>
                  <a:pt x="967408" y="962484"/>
                </a:lnTo>
                <a:lnTo>
                  <a:pt x="924173" y="945377"/>
                </a:lnTo>
                <a:lnTo>
                  <a:pt x="881268" y="926991"/>
                </a:lnTo>
                <a:lnTo>
                  <a:pt x="838718" y="907323"/>
                </a:lnTo>
                <a:lnTo>
                  <a:pt x="796549" y="886367"/>
                </a:lnTo>
                <a:lnTo>
                  <a:pt x="754787" y="864120"/>
                </a:lnTo>
                <a:lnTo>
                  <a:pt x="713458" y="840576"/>
                </a:lnTo>
                <a:lnTo>
                  <a:pt x="672587" y="815733"/>
                </a:lnTo>
                <a:lnTo>
                  <a:pt x="632202" y="789584"/>
                </a:lnTo>
                <a:lnTo>
                  <a:pt x="592327" y="762126"/>
                </a:lnTo>
                <a:lnTo>
                  <a:pt x="552582" y="733033"/>
                </a:lnTo>
                <a:lnTo>
                  <a:pt x="513787" y="702842"/>
                </a:lnTo>
                <a:lnTo>
                  <a:pt x="475962" y="671578"/>
                </a:lnTo>
                <a:lnTo>
                  <a:pt x="439127" y="639267"/>
                </a:lnTo>
                <a:lnTo>
                  <a:pt x="403300" y="605932"/>
                </a:lnTo>
                <a:lnTo>
                  <a:pt x="368501" y="571600"/>
                </a:lnTo>
                <a:lnTo>
                  <a:pt x="334748" y="536294"/>
                </a:lnTo>
                <a:lnTo>
                  <a:pt x="302062" y="500039"/>
                </a:lnTo>
                <a:lnTo>
                  <a:pt x="270462" y="462861"/>
                </a:lnTo>
                <a:lnTo>
                  <a:pt x="239966" y="424783"/>
                </a:lnTo>
                <a:lnTo>
                  <a:pt x="210594" y="385831"/>
                </a:lnTo>
                <a:lnTo>
                  <a:pt x="182365" y="346029"/>
                </a:lnTo>
                <a:lnTo>
                  <a:pt x="155299" y="305402"/>
                </a:lnTo>
                <a:lnTo>
                  <a:pt x="129415" y="263975"/>
                </a:lnTo>
                <a:lnTo>
                  <a:pt x="104731" y="221773"/>
                </a:lnTo>
                <a:lnTo>
                  <a:pt x="81267" y="178821"/>
                </a:lnTo>
                <a:lnTo>
                  <a:pt x="59043" y="135142"/>
                </a:lnTo>
                <a:lnTo>
                  <a:pt x="38078" y="90763"/>
                </a:lnTo>
                <a:lnTo>
                  <a:pt x="18390" y="45707"/>
                </a:lnTo>
                <a:lnTo>
                  <a:pt x="0" y="0"/>
                </a:lnTo>
              </a:path>
            </a:pathLst>
          </a:custGeom>
          <a:ln w="9144">
            <a:solidFill>
              <a:srgbClr val="93C5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3922776" y="2063534"/>
            <a:ext cx="1150493" cy="108339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5087239" y="2349119"/>
            <a:ext cx="499745" cy="1960245"/>
          </a:xfrm>
          <a:custGeom>
            <a:avLst/>
            <a:gdLst/>
            <a:ahLst/>
            <a:cxnLst/>
            <a:rect l="l" t="t" r="r" b="b"/>
            <a:pathLst>
              <a:path w="499745" h="1960245">
                <a:moveTo>
                  <a:pt x="0" y="0"/>
                </a:moveTo>
                <a:lnTo>
                  <a:pt x="34277" y="34684"/>
                </a:lnTo>
                <a:lnTo>
                  <a:pt x="67377" y="70172"/>
                </a:lnTo>
                <a:lnTo>
                  <a:pt x="99293" y="106437"/>
                </a:lnTo>
                <a:lnTo>
                  <a:pt x="130023" y="143450"/>
                </a:lnTo>
                <a:lnTo>
                  <a:pt x="159560" y="181182"/>
                </a:lnTo>
                <a:lnTo>
                  <a:pt x="187901" y="219607"/>
                </a:lnTo>
                <a:lnTo>
                  <a:pt x="215041" y="258697"/>
                </a:lnTo>
                <a:lnTo>
                  <a:pt x="240976" y="298422"/>
                </a:lnTo>
                <a:lnTo>
                  <a:pt x="265702" y="338756"/>
                </a:lnTo>
                <a:lnTo>
                  <a:pt x="289213" y="379671"/>
                </a:lnTo>
                <a:lnTo>
                  <a:pt x="311506" y="421137"/>
                </a:lnTo>
                <a:lnTo>
                  <a:pt x="332576" y="463129"/>
                </a:lnTo>
                <a:lnTo>
                  <a:pt x="352418" y="505617"/>
                </a:lnTo>
                <a:lnTo>
                  <a:pt x="371029" y="548573"/>
                </a:lnTo>
                <a:lnTo>
                  <a:pt x="388403" y="591970"/>
                </a:lnTo>
                <a:lnTo>
                  <a:pt x="404537" y="635780"/>
                </a:lnTo>
                <a:lnTo>
                  <a:pt x="419425" y="679974"/>
                </a:lnTo>
                <a:lnTo>
                  <a:pt x="433063" y="724525"/>
                </a:lnTo>
                <a:lnTo>
                  <a:pt x="445448" y="769405"/>
                </a:lnTo>
                <a:lnTo>
                  <a:pt x="456574" y="814586"/>
                </a:lnTo>
                <a:lnTo>
                  <a:pt x="466437" y="860040"/>
                </a:lnTo>
                <a:lnTo>
                  <a:pt x="475032" y="905739"/>
                </a:lnTo>
                <a:lnTo>
                  <a:pt x="482355" y="951654"/>
                </a:lnTo>
                <a:lnTo>
                  <a:pt x="488403" y="997759"/>
                </a:lnTo>
                <a:lnTo>
                  <a:pt x="493169" y="1044025"/>
                </a:lnTo>
                <a:lnTo>
                  <a:pt x="496650" y="1090424"/>
                </a:lnTo>
                <a:lnTo>
                  <a:pt x="498841" y="1136928"/>
                </a:lnTo>
                <a:lnTo>
                  <a:pt x="499738" y="1183509"/>
                </a:lnTo>
                <a:lnTo>
                  <a:pt x="499337" y="1230140"/>
                </a:lnTo>
                <a:lnTo>
                  <a:pt x="497633" y="1276792"/>
                </a:lnTo>
                <a:lnTo>
                  <a:pt x="494621" y="1323437"/>
                </a:lnTo>
                <a:lnTo>
                  <a:pt x="490297" y="1370048"/>
                </a:lnTo>
                <a:lnTo>
                  <a:pt x="484656" y="1416596"/>
                </a:lnTo>
                <a:lnTo>
                  <a:pt x="477695" y="1463053"/>
                </a:lnTo>
                <a:lnTo>
                  <a:pt x="469409" y="1509392"/>
                </a:lnTo>
                <a:lnTo>
                  <a:pt x="459792" y="1555585"/>
                </a:lnTo>
                <a:lnTo>
                  <a:pt x="448842" y="1601603"/>
                </a:lnTo>
                <a:lnTo>
                  <a:pt x="436553" y="1647419"/>
                </a:lnTo>
                <a:lnTo>
                  <a:pt x="422921" y="1693005"/>
                </a:lnTo>
                <a:lnTo>
                  <a:pt x="407941" y="1738332"/>
                </a:lnTo>
                <a:lnTo>
                  <a:pt x="391609" y="1783374"/>
                </a:lnTo>
                <a:lnTo>
                  <a:pt x="373921" y="1828101"/>
                </a:lnTo>
                <a:lnTo>
                  <a:pt x="354872" y="1872486"/>
                </a:lnTo>
                <a:lnTo>
                  <a:pt x="334458" y="1916501"/>
                </a:lnTo>
                <a:lnTo>
                  <a:pt x="312674" y="1960117"/>
                </a:lnTo>
              </a:path>
            </a:pathLst>
          </a:custGeom>
          <a:ln w="9144">
            <a:solidFill>
              <a:srgbClr val="93C5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4062984" y="3419893"/>
            <a:ext cx="1330325" cy="112302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4678045" y="3217271"/>
            <a:ext cx="1979930" cy="486409"/>
          </a:xfrm>
          <a:custGeom>
            <a:avLst/>
            <a:gdLst/>
            <a:ahLst/>
            <a:cxnLst/>
            <a:rect l="l" t="t" r="r" b="b"/>
            <a:pathLst>
              <a:path w="1979929" h="486410">
                <a:moveTo>
                  <a:pt x="0" y="204616"/>
                </a:moveTo>
                <a:lnTo>
                  <a:pt x="43516" y="181655"/>
                </a:lnTo>
                <a:lnTo>
                  <a:pt x="87466" y="160079"/>
                </a:lnTo>
                <a:lnTo>
                  <a:pt x="131821" y="139886"/>
                </a:lnTo>
                <a:lnTo>
                  <a:pt x="176553" y="121070"/>
                </a:lnTo>
                <a:lnTo>
                  <a:pt x="221632" y="103628"/>
                </a:lnTo>
                <a:lnTo>
                  <a:pt x="267029" y="87556"/>
                </a:lnTo>
                <a:lnTo>
                  <a:pt x="312716" y="72849"/>
                </a:lnTo>
                <a:lnTo>
                  <a:pt x="358665" y="59504"/>
                </a:lnTo>
                <a:lnTo>
                  <a:pt x="404846" y="47516"/>
                </a:lnTo>
                <a:lnTo>
                  <a:pt x="451231" y="36882"/>
                </a:lnTo>
                <a:lnTo>
                  <a:pt x="497790" y="27598"/>
                </a:lnTo>
                <a:lnTo>
                  <a:pt x="544496" y="19658"/>
                </a:lnTo>
                <a:lnTo>
                  <a:pt x="591319" y="13060"/>
                </a:lnTo>
                <a:lnTo>
                  <a:pt x="638231" y="7799"/>
                </a:lnTo>
                <a:lnTo>
                  <a:pt x="685202" y="3872"/>
                </a:lnTo>
                <a:lnTo>
                  <a:pt x="732205" y="1273"/>
                </a:lnTo>
                <a:lnTo>
                  <a:pt x="779210" y="0"/>
                </a:lnTo>
                <a:lnTo>
                  <a:pt x="826188" y="47"/>
                </a:lnTo>
                <a:lnTo>
                  <a:pt x="873112" y="1411"/>
                </a:lnTo>
                <a:lnTo>
                  <a:pt x="919951" y="4088"/>
                </a:lnTo>
                <a:lnTo>
                  <a:pt x="966678" y="8074"/>
                </a:lnTo>
                <a:lnTo>
                  <a:pt x="1013263" y="13364"/>
                </a:lnTo>
                <a:lnTo>
                  <a:pt x="1059679" y="19956"/>
                </a:lnTo>
                <a:lnTo>
                  <a:pt x="1105895" y="27843"/>
                </a:lnTo>
                <a:lnTo>
                  <a:pt x="1151883" y="37023"/>
                </a:lnTo>
                <a:lnTo>
                  <a:pt x="1197615" y="47492"/>
                </a:lnTo>
                <a:lnTo>
                  <a:pt x="1243062" y="59245"/>
                </a:lnTo>
                <a:lnTo>
                  <a:pt x="1288195" y="72278"/>
                </a:lnTo>
                <a:lnTo>
                  <a:pt x="1332985" y="86588"/>
                </a:lnTo>
                <a:lnTo>
                  <a:pt x="1377404" y="102170"/>
                </a:lnTo>
                <a:lnTo>
                  <a:pt x="1421422" y="119020"/>
                </a:lnTo>
                <a:lnTo>
                  <a:pt x="1465012" y="137134"/>
                </a:lnTo>
                <a:lnTo>
                  <a:pt x="1508143" y="156507"/>
                </a:lnTo>
                <a:lnTo>
                  <a:pt x="1550788" y="177137"/>
                </a:lnTo>
                <a:lnTo>
                  <a:pt x="1592918" y="199019"/>
                </a:lnTo>
                <a:lnTo>
                  <a:pt x="1634504" y="222149"/>
                </a:lnTo>
                <a:lnTo>
                  <a:pt x="1675517" y="246522"/>
                </a:lnTo>
                <a:lnTo>
                  <a:pt x="1715928" y="272135"/>
                </a:lnTo>
                <a:lnTo>
                  <a:pt x="1755709" y="298983"/>
                </a:lnTo>
                <a:lnTo>
                  <a:pt x="1794831" y="327063"/>
                </a:lnTo>
                <a:lnTo>
                  <a:pt x="1833265" y="356371"/>
                </a:lnTo>
                <a:lnTo>
                  <a:pt x="1870983" y="386902"/>
                </a:lnTo>
                <a:lnTo>
                  <a:pt x="1907955" y="418652"/>
                </a:lnTo>
                <a:lnTo>
                  <a:pt x="1944153" y="451618"/>
                </a:lnTo>
                <a:lnTo>
                  <a:pt x="1979549" y="485794"/>
                </a:lnTo>
              </a:path>
            </a:pathLst>
          </a:custGeom>
          <a:ln w="9144">
            <a:solidFill>
              <a:srgbClr val="93C5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6135623" y="3706418"/>
            <a:ext cx="891400" cy="79382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5167429" y="2118867"/>
            <a:ext cx="1158240" cy="2372360"/>
          </a:xfrm>
          <a:custGeom>
            <a:avLst/>
            <a:gdLst/>
            <a:ahLst/>
            <a:cxnLst/>
            <a:rect l="l" t="t" r="r" b="b"/>
            <a:pathLst>
              <a:path w="1158239" h="2372360">
                <a:moveTo>
                  <a:pt x="1157932" y="2372233"/>
                </a:moveTo>
                <a:lnTo>
                  <a:pt x="1112078" y="2356696"/>
                </a:lnTo>
                <a:lnTo>
                  <a:pt x="1066968" y="2339968"/>
                </a:lnTo>
                <a:lnTo>
                  <a:pt x="1022614" y="2322071"/>
                </a:lnTo>
                <a:lnTo>
                  <a:pt x="979027" y="2303029"/>
                </a:lnTo>
                <a:lnTo>
                  <a:pt x="936219" y="2282865"/>
                </a:lnTo>
                <a:lnTo>
                  <a:pt x="894202" y="2261603"/>
                </a:lnTo>
                <a:lnTo>
                  <a:pt x="852989" y="2239265"/>
                </a:lnTo>
                <a:lnTo>
                  <a:pt x="812592" y="2215876"/>
                </a:lnTo>
                <a:lnTo>
                  <a:pt x="773022" y="2191459"/>
                </a:lnTo>
                <a:lnTo>
                  <a:pt x="734291" y="2166037"/>
                </a:lnTo>
                <a:lnTo>
                  <a:pt x="696411" y="2139633"/>
                </a:lnTo>
                <a:lnTo>
                  <a:pt x="659394" y="2112271"/>
                </a:lnTo>
                <a:lnTo>
                  <a:pt x="623253" y="2083975"/>
                </a:lnTo>
                <a:lnTo>
                  <a:pt x="587999" y="2054766"/>
                </a:lnTo>
                <a:lnTo>
                  <a:pt x="553645" y="2024670"/>
                </a:lnTo>
                <a:lnTo>
                  <a:pt x="520201" y="1993710"/>
                </a:lnTo>
                <a:lnTo>
                  <a:pt x="487681" y="1961908"/>
                </a:lnTo>
                <a:lnTo>
                  <a:pt x="456095" y="1929288"/>
                </a:lnTo>
                <a:lnTo>
                  <a:pt x="425457" y="1895874"/>
                </a:lnTo>
                <a:lnTo>
                  <a:pt x="395778" y="1861689"/>
                </a:lnTo>
                <a:lnTo>
                  <a:pt x="367070" y="1826756"/>
                </a:lnTo>
                <a:lnTo>
                  <a:pt x="339345" y="1791099"/>
                </a:lnTo>
                <a:lnTo>
                  <a:pt x="312615" y="1754741"/>
                </a:lnTo>
                <a:lnTo>
                  <a:pt x="286892" y="1717705"/>
                </a:lnTo>
                <a:lnTo>
                  <a:pt x="262188" y="1680016"/>
                </a:lnTo>
                <a:lnTo>
                  <a:pt x="238515" y="1641695"/>
                </a:lnTo>
                <a:lnTo>
                  <a:pt x="215885" y="1602767"/>
                </a:lnTo>
                <a:lnTo>
                  <a:pt x="194310" y="1563255"/>
                </a:lnTo>
                <a:lnTo>
                  <a:pt x="173801" y="1523183"/>
                </a:lnTo>
                <a:lnTo>
                  <a:pt x="154372" y="1482573"/>
                </a:lnTo>
                <a:lnTo>
                  <a:pt x="136033" y="1441449"/>
                </a:lnTo>
                <a:lnTo>
                  <a:pt x="118797" y="1399835"/>
                </a:lnTo>
                <a:lnTo>
                  <a:pt x="102676" y="1357754"/>
                </a:lnTo>
                <a:lnTo>
                  <a:pt x="87682" y="1315229"/>
                </a:lnTo>
                <a:lnTo>
                  <a:pt x="73827" y="1272284"/>
                </a:lnTo>
                <a:lnTo>
                  <a:pt x="61122" y="1228942"/>
                </a:lnTo>
                <a:lnTo>
                  <a:pt x="49580" y="1185226"/>
                </a:lnTo>
                <a:lnTo>
                  <a:pt x="39212" y="1141160"/>
                </a:lnTo>
                <a:lnTo>
                  <a:pt x="30032" y="1096768"/>
                </a:lnTo>
                <a:lnTo>
                  <a:pt x="22050" y="1052072"/>
                </a:lnTo>
                <a:lnTo>
                  <a:pt x="15278" y="1007096"/>
                </a:lnTo>
                <a:lnTo>
                  <a:pt x="9729" y="961863"/>
                </a:lnTo>
                <a:lnTo>
                  <a:pt x="5415" y="916397"/>
                </a:lnTo>
                <a:lnTo>
                  <a:pt x="2347" y="870721"/>
                </a:lnTo>
                <a:lnTo>
                  <a:pt x="538" y="824859"/>
                </a:lnTo>
                <a:lnTo>
                  <a:pt x="0" y="778834"/>
                </a:lnTo>
                <a:lnTo>
                  <a:pt x="743" y="732668"/>
                </a:lnTo>
                <a:lnTo>
                  <a:pt x="2782" y="686387"/>
                </a:lnTo>
                <a:lnTo>
                  <a:pt x="6126" y="640013"/>
                </a:lnTo>
                <a:lnTo>
                  <a:pt x="10789" y="593569"/>
                </a:lnTo>
                <a:lnTo>
                  <a:pt x="16783" y="547079"/>
                </a:lnTo>
                <a:lnTo>
                  <a:pt x="24119" y="500566"/>
                </a:lnTo>
                <a:lnTo>
                  <a:pt x="32809" y="454053"/>
                </a:lnTo>
                <a:lnTo>
                  <a:pt x="42866" y="407565"/>
                </a:lnTo>
                <a:lnTo>
                  <a:pt x="54300" y="361124"/>
                </a:lnTo>
                <a:lnTo>
                  <a:pt x="67126" y="314754"/>
                </a:lnTo>
                <a:lnTo>
                  <a:pt x="81353" y="268478"/>
                </a:lnTo>
                <a:lnTo>
                  <a:pt x="96950" y="222414"/>
                </a:lnTo>
                <a:lnTo>
                  <a:pt x="113888" y="176831"/>
                </a:lnTo>
                <a:lnTo>
                  <a:pt x="132153" y="131762"/>
                </a:lnTo>
                <a:lnTo>
                  <a:pt x="151730" y="87244"/>
                </a:lnTo>
                <a:lnTo>
                  <a:pt x="172605" y="43311"/>
                </a:lnTo>
                <a:lnTo>
                  <a:pt x="194764" y="0"/>
                </a:lnTo>
              </a:path>
            </a:pathLst>
          </a:custGeom>
          <a:ln w="9144">
            <a:solidFill>
              <a:srgbClr val="93C5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5071871" y="2499360"/>
            <a:ext cx="1356360" cy="131978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582168" y="79247"/>
            <a:ext cx="4646549" cy="215938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С</a:t>
            </a:r>
            <a:r>
              <a:rPr dirty="0" spc="5"/>
              <a:t>л</a:t>
            </a:r>
            <a:r>
              <a:rPr dirty="0"/>
              <a:t>ож</a:t>
            </a:r>
            <a:r>
              <a:rPr dirty="0" spc="10"/>
              <a:t>н</a:t>
            </a:r>
            <a:r>
              <a:rPr dirty="0"/>
              <a:t>о</a:t>
            </a:r>
          </a:p>
        </p:txBody>
      </p:sp>
      <p:sp>
        <p:nvSpPr>
          <p:cNvPr id="15" name="object 15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313690" rIns="0" bIns="0" rtlCol="0" vert="horz">
            <a:spAutoFit/>
          </a:bodyPr>
          <a:lstStyle/>
          <a:p>
            <a:pPr marL="155575">
              <a:lnSpc>
                <a:spcPct val="100000"/>
              </a:lnSpc>
              <a:spcBef>
                <a:spcPts val="2470"/>
              </a:spcBef>
            </a:pPr>
            <a:r>
              <a:rPr dirty="0" spc="-10"/>
              <a:t>Интересно</a:t>
            </a:r>
          </a:p>
          <a:p>
            <a:pPr marL="12700">
              <a:lnSpc>
                <a:spcPct val="100000"/>
              </a:lnSpc>
              <a:spcBef>
                <a:spcPts val="2605"/>
              </a:spcBef>
            </a:pPr>
            <a:r>
              <a:rPr dirty="0" sz="4800">
                <a:solidFill>
                  <a:srgbClr val="00AFEF"/>
                </a:solidFill>
              </a:rPr>
              <a:t>Увлекательно</a:t>
            </a:r>
            <a:endParaRPr sz="48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2019-12-08T16:18:16Z</dcterms:created>
  <dcterms:modified xsi:type="dcterms:W3CDTF">2019-12-08T16:18:16Z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2019-12-08T00:00:00Z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2019-12-08T00:00:00Z</vt:filetime>
  </property>
</Properties>
</file>